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0"/>
  </p:notesMasterIdLst>
  <p:sldIdLst>
    <p:sldId id="256" r:id="rId2"/>
    <p:sldId id="260" r:id="rId3"/>
    <p:sldId id="292" r:id="rId4"/>
    <p:sldId id="293" r:id="rId5"/>
    <p:sldId id="294" r:id="rId6"/>
    <p:sldId id="295" r:id="rId7"/>
    <p:sldId id="331" r:id="rId8"/>
    <p:sldId id="330" r:id="rId9"/>
    <p:sldId id="300" r:id="rId10"/>
    <p:sldId id="290" r:id="rId11"/>
    <p:sldId id="326" r:id="rId12"/>
    <p:sldId id="304" r:id="rId13"/>
    <p:sldId id="305" r:id="rId14"/>
    <p:sldId id="306" r:id="rId15"/>
    <p:sldId id="310" r:id="rId16"/>
    <p:sldId id="311" r:id="rId17"/>
    <p:sldId id="312" r:id="rId18"/>
    <p:sldId id="313" r:id="rId19"/>
    <p:sldId id="314" r:id="rId20"/>
    <p:sldId id="315" r:id="rId21"/>
    <p:sldId id="336" r:id="rId22"/>
    <p:sldId id="316" r:id="rId23"/>
    <p:sldId id="318" r:id="rId24"/>
    <p:sldId id="319" r:id="rId25"/>
    <p:sldId id="332" r:id="rId26"/>
    <p:sldId id="322" r:id="rId27"/>
    <p:sldId id="333" r:id="rId28"/>
    <p:sldId id="328" r:id="rId29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B91A5"/>
    <a:srgbClr val="F2B800"/>
    <a:srgbClr val="FF3399"/>
    <a:srgbClr val="CC3399"/>
    <a:srgbClr val="B9D416"/>
    <a:srgbClr val="482FB3"/>
    <a:srgbClr val="0B8B69"/>
    <a:srgbClr val="099FA7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83246" autoAdjust="0"/>
  </p:normalViewPr>
  <p:slideViewPr>
    <p:cSldViewPr>
      <p:cViewPr varScale="1">
        <p:scale>
          <a:sx n="58" d="100"/>
          <a:sy n="58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jp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559A96-360F-4C05-9717-E51D8EAED179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EC80044-E2D8-4775-9CC4-6B48BCFE7AA9}">
      <dgm:prSet phldrT="[Text]" custT="1"/>
      <dgm:spPr/>
      <dgm:t>
        <a:bodyPr/>
        <a:lstStyle/>
        <a:p>
          <a:r>
            <a:rPr lang="en-US" sz="2000" smtClean="0">
              <a:latin typeface="Calibri" panose="020F0502020204030204" pitchFamily="34" charset="0"/>
              <a:cs typeface="Calibri" panose="020F0502020204030204" pitchFamily="34" charset="0"/>
            </a:rPr>
            <a:t>more effective self-learning </a:t>
          </a:r>
          <a:endParaRPr lang="en-US" sz="2000"/>
        </a:p>
      </dgm:t>
    </dgm:pt>
    <dgm:pt modelId="{3FA89AFE-35CC-4F72-99EF-E3815B441538}" type="parTrans" cxnId="{05E428BB-4553-4AF5-8B6F-31DD4A33E813}">
      <dgm:prSet/>
      <dgm:spPr/>
      <dgm:t>
        <a:bodyPr/>
        <a:lstStyle/>
        <a:p>
          <a:endParaRPr lang="en-US" sz="2000"/>
        </a:p>
      </dgm:t>
    </dgm:pt>
    <dgm:pt modelId="{B1052EEC-A295-46B8-8C0A-B71484EDEF70}" type="sibTrans" cxnId="{05E428BB-4553-4AF5-8B6F-31DD4A33E813}">
      <dgm:prSet/>
      <dgm:spPr/>
      <dgm:t>
        <a:bodyPr/>
        <a:lstStyle/>
        <a:p>
          <a:endParaRPr lang="en-US" sz="2000"/>
        </a:p>
      </dgm:t>
    </dgm:pt>
    <dgm:pt modelId="{E67B3FCF-FE33-4BF8-9CB0-69FC9DDAEB61}">
      <dgm:prSet phldrT="[Text]" custT="1"/>
      <dgm:spPr/>
      <dgm:t>
        <a:bodyPr/>
        <a:lstStyle/>
        <a:p>
          <a:r>
            <a:rPr lang="en-US" sz="2000" smtClean="0">
              <a:latin typeface="Calibri" panose="020F0502020204030204" pitchFamily="34" charset="0"/>
              <a:cs typeface="Calibri" panose="020F0502020204030204" pitchFamily="34" charset="0"/>
            </a:rPr>
            <a:t>improving learners experience and knowledge</a:t>
          </a:r>
          <a:endParaRPr lang="en-US" sz="2000"/>
        </a:p>
      </dgm:t>
    </dgm:pt>
    <dgm:pt modelId="{7A5DAE1F-AACD-4365-ADBF-14662596C65C}" type="parTrans" cxnId="{553905A3-9F52-48F8-9165-D569A1B9E786}">
      <dgm:prSet/>
      <dgm:spPr/>
      <dgm:t>
        <a:bodyPr/>
        <a:lstStyle/>
        <a:p>
          <a:endParaRPr lang="en-US" sz="2000"/>
        </a:p>
      </dgm:t>
    </dgm:pt>
    <dgm:pt modelId="{BBFE41A4-B385-4798-9361-30BFF2D39931}" type="sibTrans" cxnId="{553905A3-9F52-48F8-9165-D569A1B9E786}">
      <dgm:prSet/>
      <dgm:spPr/>
      <dgm:t>
        <a:bodyPr/>
        <a:lstStyle/>
        <a:p>
          <a:endParaRPr lang="en-US" sz="2000"/>
        </a:p>
      </dgm:t>
    </dgm:pt>
    <dgm:pt modelId="{04A8A735-BF89-4FD2-9605-A984EE7637F3}">
      <dgm:prSet phldrT="[Text]" phldr="1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en-US" sz="2000"/>
        </a:p>
      </dgm:t>
    </dgm:pt>
    <dgm:pt modelId="{C7884E58-955A-451D-8266-8DA5972188B6}" type="parTrans" cxnId="{AD0554CB-6A6F-40C8-859F-0F30344F2DDF}">
      <dgm:prSet/>
      <dgm:spPr/>
      <dgm:t>
        <a:bodyPr/>
        <a:lstStyle/>
        <a:p>
          <a:endParaRPr lang="en-US" sz="2000"/>
        </a:p>
      </dgm:t>
    </dgm:pt>
    <dgm:pt modelId="{0F86C140-BA84-4640-94C7-2946CFAF7120}" type="sibTrans" cxnId="{AD0554CB-6A6F-40C8-859F-0F30344F2DDF}">
      <dgm:prSet/>
      <dgm:spPr/>
      <dgm:t>
        <a:bodyPr/>
        <a:lstStyle/>
        <a:p>
          <a:endParaRPr lang="en-US" sz="2000"/>
        </a:p>
      </dgm:t>
    </dgm:pt>
    <dgm:pt modelId="{97AF4510-21CA-4F7F-95E5-57E102F3694A}">
      <dgm:prSet phldrT="[Text]" custT="1"/>
      <dgm:spPr/>
      <dgm:t>
        <a:bodyPr/>
        <a:lstStyle/>
        <a:p>
          <a:r>
            <a:rPr lang="en-US" sz="2000" smtClean="0">
              <a:latin typeface="Calibri" panose="020F0502020204030204" pitchFamily="34" charset="0"/>
              <a:cs typeface="Calibri" panose="020F0502020204030204" pitchFamily="34" charset="0"/>
            </a:rPr>
            <a:t>more effective evidence-based decision making</a:t>
          </a:r>
          <a:endParaRPr lang="en-US" sz="2000"/>
        </a:p>
      </dgm:t>
    </dgm:pt>
    <dgm:pt modelId="{B67A4217-1ED7-440A-BF57-1F1F25812C85}" type="parTrans" cxnId="{DB8BA72E-7808-4B6B-94E4-7518AEF451FC}">
      <dgm:prSet/>
      <dgm:spPr/>
      <dgm:t>
        <a:bodyPr/>
        <a:lstStyle/>
        <a:p>
          <a:endParaRPr lang="en-US" sz="2000"/>
        </a:p>
      </dgm:t>
    </dgm:pt>
    <dgm:pt modelId="{26F510BE-43F5-4357-BB9E-9914CE0909A2}" type="sibTrans" cxnId="{DB8BA72E-7808-4B6B-94E4-7518AEF451FC}">
      <dgm:prSet/>
      <dgm:spPr/>
      <dgm:t>
        <a:bodyPr/>
        <a:lstStyle/>
        <a:p>
          <a:endParaRPr lang="en-US" sz="2000"/>
        </a:p>
      </dgm:t>
    </dgm:pt>
    <dgm:pt modelId="{B847A1BF-34E0-4ED2-B29D-1F0B9CC5345F}">
      <dgm:prSet phldrT="[Text]" phldr="1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en-US" sz="2000"/>
        </a:p>
      </dgm:t>
    </dgm:pt>
    <dgm:pt modelId="{C51C2125-C56D-4002-B938-DEE2E856127A}" type="parTrans" cxnId="{C5F9775F-8159-438E-B230-3C73818EA8D3}">
      <dgm:prSet/>
      <dgm:spPr/>
      <dgm:t>
        <a:bodyPr/>
        <a:lstStyle/>
        <a:p>
          <a:endParaRPr lang="en-US" sz="2000"/>
        </a:p>
      </dgm:t>
    </dgm:pt>
    <dgm:pt modelId="{45922D3C-C20D-41E5-93B0-D53B4B0149C6}" type="sibTrans" cxnId="{C5F9775F-8159-438E-B230-3C73818EA8D3}">
      <dgm:prSet/>
      <dgm:spPr/>
      <dgm:t>
        <a:bodyPr/>
        <a:lstStyle/>
        <a:p>
          <a:endParaRPr lang="en-US" sz="2000"/>
        </a:p>
      </dgm:t>
    </dgm:pt>
    <dgm:pt modelId="{96806CF0-3051-4F1F-83AC-E0A091C66DAC}">
      <dgm:prSet phldrT="[Text]" custT="1"/>
      <dgm:spPr>
        <a:solidFill>
          <a:srgbClr val="FFEAA7"/>
        </a:solidFill>
      </dgm:spPr>
      <dgm:t>
        <a:bodyPr/>
        <a:lstStyle/>
        <a:p>
          <a:endParaRPr lang="en-US" sz="2000"/>
        </a:p>
      </dgm:t>
    </dgm:pt>
    <dgm:pt modelId="{EA08F9D1-20F9-4C90-A9F9-2A76A4F6A7DF}" type="parTrans" cxnId="{B9C86885-620E-4CA4-A835-CD9580C27F55}">
      <dgm:prSet/>
      <dgm:spPr/>
      <dgm:t>
        <a:bodyPr/>
        <a:lstStyle/>
        <a:p>
          <a:endParaRPr lang="en-US" sz="2000"/>
        </a:p>
      </dgm:t>
    </dgm:pt>
    <dgm:pt modelId="{67873895-D326-463F-9187-4FC512428072}" type="sibTrans" cxnId="{B9C86885-620E-4CA4-A835-CD9580C27F55}">
      <dgm:prSet/>
      <dgm:spPr/>
      <dgm:t>
        <a:bodyPr/>
        <a:lstStyle/>
        <a:p>
          <a:endParaRPr lang="en-US" sz="2000"/>
        </a:p>
      </dgm:t>
    </dgm:pt>
    <dgm:pt modelId="{C62A86DF-994E-43B2-B7C9-1583B676CA3F}">
      <dgm:prSet phldrT="[Text]" custT="1"/>
      <dgm:spPr/>
      <dgm:t>
        <a:bodyPr/>
        <a:lstStyle/>
        <a:p>
          <a:r>
            <a:rPr lang="en-US" sz="2000" smtClean="0">
              <a:latin typeface="Calibri" panose="020F0502020204030204" pitchFamily="34" charset="0"/>
              <a:cs typeface="Calibri" panose="020F0502020204030204" pitchFamily="34" charset="0"/>
            </a:rPr>
            <a:t>create useful peer groups</a:t>
          </a:r>
          <a:r>
            <a:rPr lang="sr-Latn-RS" sz="2000" smtClean="0">
              <a:latin typeface="Calibri" panose="020F0502020204030204" pitchFamily="34" charset="0"/>
              <a:cs typeface="Calibri" panose="020F0502020204030204" pitchFamily="34" charset="0"/>
            </a:rPr>
            <a:t> and</a:t>
          </a:r>
          <a:endParaRPr lang="en-US" sz="2000"/>
        </a:p>
      </dgm:t>
    </dgm:pt>
    <dgm:pt modelId="{4A6A2B63-A542-4FFA-800A-3BC0E590C389}" type="parTrans" cxnId="{3A49AEC9-8DB3-4D92-9D60-92EB26CA1E02}">
      <dgm:prSet/>
      <dgm:spPr/>
      <dgm:t>
        <a:bodyPr/>
        <a:lstStyle/>
        <a:p>
          <a:endParaRPr lang="en-US" sz="2000"/>
        </a:p>
      </dgm:t>
    </dgm:pt>
    <dgm:pt modelId="{B6FF33E3-41AD-4B00-8087-218F93ECCDEA}" type="sibTrans" cxnId="{3A49AEC9-8DB3-4D92-9D60-92EB26CA1E02}">
      <dgm:prSet/>
      <dgm:spPr/>
      <dgm:t>
        <a:bodyPr/>
        <a:lstStyle/>
        <a:p>
          <a:endParaRPr lang="en-US" sz="2000"/>
        </a:p>
      </dgm:t>
    </dgm:pt>
    <dgm:pt modelId="{CA7CB97F-9457-4FF8-956C-A2906AC91D97}">
      <dgm:prSet phldrT="[Text]" custT="1"/>
      <dgm:spPr>
        <a:solidFill>
          <a:srgbClr val="F2B800"/>
        </a:solidFill>
      </dgm:spPr>
      <dgm:t>
        <a:bodyPr/>
        <a:lstStyle/>
        <a:p>
          <a:endParaRPr lang="en-US" sz="2000"/>
        </a:p>
      </dgm:t>
    </dgm:pt>
    <dgm:pt modelId="{B53F087D-76BC-4A6C-9E32-335761606DBF}" type="parTrans" cxnId="{C5FA29D4-5804-4D17-B8DA-ABC4770A2A06}">
      <dgm:prSet/>
      <dgm:spPr/>
      <dgm:t>
        <a:bodyPr/>
        <a:lstStyle/>
        <a:p>
          <a:endParaRPr lang="en-US" sz="2000"/>
        </a:p>
      </dgm:t>
    </dgm:pt>
    <dgm:pt modelId="{D28205D3-B711-48D6-A171-E99A7B53E102}" type="sibTrans" cxnId="{C5FA29D4-5804-4D17-B8DA-ABC4770A2A06}">
      <dgm:prSet/>
      <dgm:spPr/>
      <dgm:t>
        <a:bodyPr/>
        <a:lstStyle/>
        <a:p>
          <a:endParaRPr lang="en-US" sz="2000"/>
        </a:p>
      </dgm:t>
    </dgm:pt>
    <dgm:pt modelId="{3D3438B1-458C-46FA-86EA-A1D5C80319CE}">
      <dgm:prSet phldrT="[Text]" custT="1"/>
      <dgm:spPr/>
      <dgm:t>
        <a:bodyPr/>
        <a:lstStyle/>
        <a:p>
          <a:r>
            <a:rPr lang="en-US" sz="2000" smtClean="0">
              <a:latin typeface="Calibri" panose="020F0502020204030204" pitchFamily="34" charset="0"/>
              <a:cs typeface="Calibri" panose="020F0502020204030204" pitchFamily="34" charset="0"/>
            </a:rPr>
            <a:t>enable teachers to identify intercessions, </a:t>
          </a:r>
          <a:endParaRPr lang="en-US" sz="2000"/>
        </a:p>
      </dgm:t>
    </dgm:pt>
    <dgm:pt modelId="{4F88031F-79E3-4380-8088-94CB0D98C24F}" type="parTrans" cxnId="{B2EE8F2C-5351-4F70-94CA-D2947B0E1D83}">
      <dgm:prSet/>
      <dgm:spPr/>
      <dgm:t>
        <a:bodyPr/>
        <a:lstStyle/>
        <a:p>
          <a:endParaRPr lang="en-US" sz="2000"/>
        </a:p>
      </dgm:t>
    </dgm:pt>
    <dgm:pt modelId="{3B233E0D-64D7-4132-BDAF-006FC1AD2478}" type="sibTrans" cxnId="{B2EE8F2C-5351-4F70-94CA-D2947B0E1D83}">
      <dgm:prSet/>
      <dgm:spPr/>
      <dgm:t>
        <a:bodyPr/>
        <a:lstStyle/>
        <a:p>
          <a:endParaRPr lang="en-US" sz="2000"/>
        </a:p>
      </dgm:t>
    </dgm:pt>
    <dgm:pt modelId="{558169F6-164F-456E-8F85-B1460A4683E4}">
      <dgm:prSet phldrT="[Text]" custT="1"/>
      <dgm:spPr/>
      <dgm:t>
        <a:bodyPr/>
        <a:lstStyle/>
        <a:p>
          <a:r>
            <a:rPr lang="en-US" sz="2000" smtClean="0">
              <a:latin typeface="Calibri" panose="020F0502020204030204" pitchFamily="34" charset="0"/>
              <a:cs typeface="Calibri" panose="020F0502020204030204" pitchFamily="34" charset="0"/>
            </a:rPr>
            <a:t>strategic response to chang</a:t>
          </a:r>
          <a:r>
            <a:rPr lang="sr-Latn-RS" sz="2000" smtClean="0">
              <a:latin typeface="Calibri" panose="020F0502020204030204" pitchFamily="34" charset="0"/>
              <a:cs typeface="Calibri" panose="020F0502020204030204" pitchFamily="34" charset="0"/>
            </a:rPr>
            <a:t>e</a:t>
          </a:r>
          <a:r>
            <a:rPr lang="en-US" sz="2000" smtClean="0">
              <a:latin typeface="Calibri" panose="020F0502020204030204" pitchFamily="34" charset="0"/>
              <a:cs typeface="Calibri" panose="020F0502020204030204" pitchFamily="34" charset="0"/>
            </a:rPr>
            <a:t> global trends</a:t>
          </a:r>
          <a:endParaRPr lang="en-US" sz="2000"/>
        </a:p>
      </dgm:t>
    </dgm:pt>
    <dgm:pt modelId="{AE9592C3-532B-46EA-9ED5-40CBFBCFD9D1}" type="parTrans" cxnId="{ACD94BE0-BD50-4A57-9B02-27E5A2A43B3B}">
      <dgm:prSet/>
      <dgm:spPr/>
      <dgm:t>
        <a:bodyPr/>
        <a:lstStyle/>
        <a:p>
          <a:endParaRPr lang="en-US" sz="2000"/>
        </a:p>
      </dgm:t>
    </dgm:pt>
    <dgm:pt modelId="{D917CBBF-7CAC-42CD-8D70-73986CB4B5C8}" type="sibTrans" cxnId="{ACD94BE0-BD50-4A57-9B02-27E5A2A43B3B}">
      <dgm:prSet/>
      <dgm:spPr/>
      <dgm:t>
        <a:bodyPr/>
        <a:lstStyle/>
        <a:p>
          <a:endParaRPr lang="en-US" sz="2000"/>
        </a:p>
      </dgm:t>
    </dgm:pt>
    <dgm:pt modelId="{3032DFD2-BE29-4640-9606-93F98A05895A}">
      <dgm:prSet phldrT="[Text]" custT="1"/>
      <dgm:spPr>
        <a:solidFill>
          <a:srgbClr val="FF3399"/>
        </a:solidFill>
      </dgm:spPr>
      <dgm:t>
        <a:bodyPr/>
        <a:lstStyle/>
        <a:p>
          <a:endParaRPr lang="en-US" sz="2000"/>
        </a:p>
      </dgm:t>
    </dgm:pt>
    <dgm:pt modelId="{B903F23F-22D9-43F5-919C-90185A6FF9B6}" type="parTrans" cxnId="{3091413D-F212-47B6-A5AA-249DF4F422F6}">
      <dgm:prSet/>
      <dgm:spPr/>
      <dgm:t>
        <a:bodyPr/>
        <a:lstStyle/>
        <a:p>
          <a:endParaRPr lang="en-US" sz="2000"/>
        </a:p>
      </dgm:t>
    </dgm:pt>
    <dgm:pt modelId="{0C2A52BD-A994-47F1-8169-BE093C2605D2}" type="sibTrans" cxnId="{3091413D-F212-47B6-A5AA-249DF4F422F6}">
      <dgm:prSet/>
      <dgm:spPr/>
      <dgm:t>
        <a:bodyPr/>
        <a:lstStyle/>
        <a:p>
          <a:endParaRPr lang="en-US" sz="2000"/>
        </a:p>
      </dgm:t>
    </dgm:pt>
    <dgm:pt modelId="{B114E91C-9215-4C67-9C8F-80F3F2101F4E}">
      <dgm:prSet phldrT="[Text]" custT="1"/>
      <dgm:spPr/>
      <dgm:t>
        <a:bodyPr/>
        <a:lstStyle/>
        <a:p>
          <a:r>
            <a:rPr lang="en-US" sz="2000" smtClean="0">
              <a:latin typeface="Calibri" panose="020F0502020204030204" pitchFamily="34" charset="0"/>
              <a:cs typeface="Calibri" panose="020F0502020204030204" pitchFamily="34" charset="0"/>
            </a:rPr>
            <a:t>free up class time for creativeness and problem solving </a:t>
          </a:r>
          <a:endParaRPr lang="en-US" sz="2000"/>
        </a:p>
      </dgm:t>
    </dgm:pt>
    <dgm:pt modelId="{E84020A8-3544-4038-B17E-025C9895C3CA}" type="parTrans" cxnId="{0D8EE907-935F-4EEA-956C-6DA38975CD6B}">
      <dgm:prSet/>
      <dgm:spPr/>
      <dgm:t>
        <a:bodyPr/>
        <a:lstStyle/>
        <a:p>
          <a:endParaRPr lang="en-US" sz="2000"/>
        </a:p>
      </dgm:t>
    </dgm:pt>
    <dgm:pt modelId="{204927D0-1614-4879-9CD8-9BA631D68F8A}" type="sibTrans" cxnId="{0D8EE907-935F-4EEA-956C-6DA38975CD6B}">
      <dgm:prSet/>
      <dgm:spPr/>
      <dgm:t>
        <a:bodyPr/>
        <a:lstStyle/>
        <a:p>
          <a:endParaRPr lang="en-US" sz="2000"/>
        </a:p>
      </dgm:t>
    </dgm:pt>
    <dgm:pt modelId="{4F16FC57-57D1-4DD9-B4A8-6F5D3B9EC6E4}">
      <dgm:prSet phldrT="[Text]" custT="1"/>
      <dgm:spPr/>
      <dgm:t>
        <a:bodyPr/>
        <a:lstStyle/>
        <a:p>
          <a:endParaRPr lang="en-US" sz="2000"/>
        </a:p>
      </dgm:t>
    </dgm:pt>
    <dgm:pt modelId="{5E8DBAC3-41A1-4386-A6B5-71EFA01ECFD8}" type="parTrans" cxnId="{8533A109-B274-4D9F-8479-2F3D23BF68EF}">
      <dgm:prSet/>
      <dgm:spPr/>
      <dgm:t>
        <a:bodyPr/>
        <a:lstStyle/>
        <a:p>
          <a:endParaRPr lang="en-US" sz="2000"/>
        </a:p>
      </dgm:t>
    </dgm:pt>
    <dgm:pt modelId="{82461927-8161-418F-817F-D8D421C19B2E}" type="sibTrans" cxnId="{8533A109-B274-4D9F-8479-2F3D23BF68EF}">
      <dgm:prSet/>
      <dgm:spPr/>
      <dgm:t>
        <a:bodyPr/>
        <a:lstStyle/>
        <a:p>
          <a:endParaRPr lang="en-US" sz="2000"/>
        </a:p>
      </dgm:t>
    </dgm:pt>
    <dgm:pt modelId="{836938AC-A1A0-48F8-A0B5-2AE6294668E6}">
      <dgm:prSet phldrT="[Text]" phldr="1" custT="1"/>
      <dgm:spPr>
        <a:solidFill>
          <a:schemeClr val="bg2">
            <a:lumMod val="90000"/>
          </a:schemeClr>
        </a:solidFill>
      </dgm:spPr>
      <dgm:t>
        <a:bodyPr/>
        <a:lstStyle/>
        <a:p>
          <a:endParaRPr lang="en-US" sz="2000">
            <a:solidFill>
              <a:srgbClr val="28AAE4"/>
            </a:solidFill>
          </a:endParaRPr>
        </a:p>
      </dgm:t>
    </dgm:pt>
    <dgm:pt modelId="{83326A28-6B6E-4437-ACDB-17E551C7F3BE}" type="sibTrans" cxnId="{B28DAC54-9FAC-412B-AA81-63F74EB673C2}">
      <dgm:prSet/>
      <dgm:spPr/>
      <dgm:t>
        <a:bodyPr/>
        <a:lstStyle/>
        <a:p>
          <a:endParaRPr lang="en-US" sz="2000"/>
        </a:p>
      </dgm:t>
    </dgm:pt>
    <dgm:pt modelId="{17895CDA-5077-4523-A7ED-DB29AB14DEE2}" type="parTrans" cxnId="{B28DAC54-9FAC-412B-AA81-63F74EB673C2}">
      <dgm:prSet/>
      <dgm:spPr/>
      <dgm:t>
        <a:bodyPr/>
        <a:lstStyle/>
        <a:p>
          <a:endParaRPr lang="en-US" sz="2000"/>
        </a:p>
      </dgm:t>
    </dgm:pt>
    <dgm:pt modelId="{092832B3-0AF5-4485-AED4-97CC35B64C33}" type="pres">
      <dgm:prSet presAssocID="{62559A96-360F-4C05-9717-E51D8EAED1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70AD54-A2DD-4FB7-915A-363D81909629}" type="pres">
      <dgm:prSet presAssocID="{836938AC-A1A0-48F8-A0B5-2AE6294668E6}" presName="composite" presStyleCnt="0"/>
      <dgm:spPr/>
    </dgm:pt>
    <dgm:pt modelId="{2058C059-B8B5-4F14-8E76-58CB19796478}" type="pres">
      <dgm:prSet presAssocID="{836938AC-A1A0-48F8-A0B5-2AE6294668E6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5F26CA-01DD-4D79-914C-9A8976AAC7B1}" type="pres">
      <dgm:prSet presAssocID="{836938AC-A1A0-48F8-A0B5-2AE6294668E6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9FB53-A582-4943-8ECE-A7964A3D96A2}" type="pres">
      <dgm:prSet presAssocID="{83326A28-6B6E-4437-ACDB-17E551C7F3BE}" presName="sp" presStyleCnt="0"/>
      <dgm:spPr/>
    </dgm:pt>
    <dgm:pt modelId="{184E7A64-2766-4827-B76D-A1555220FE20}" type="pres">
      <dgm:prSet presAssocID="{CA7CB97F-9457-4FF8-956C-A2906AC91D97}" presName="composite" presStyleCnt="0"/>
      <dgm:spPr/>
    </dgm:pt>
    <dgm:pt modelId="{F3863847-E362-4995-A994-13EE20A46A2E}" type="pres">
      <dgm:prSet presAssocID="{CA7CB97F-9457-4FF8-956C-A2906AC91D97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DF207-72E4-4AA6-9AFB-AFFDAE523906}" type="pres">
      <dgm:prSet presAssocID="{CA7CB97F-9457-4FF8-956C-A2906AC91D97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20DF9-6CB6-45F2-AFED-905E3273C122}" type="pres">
      <dgm:prSet presAssocID="{D28205D3-B711-48D6-A171-E99A7B53E102}" presName="sp" presStyleCnt="0"/>
      <dgm:spPr/>
    </dgm:pt>
    <dgm:pt modelId="{E81A8B5D-63B7-4D57-9D4B-7C62A779ED3F}" type="pres">
      <dgm:prSet presAssocID="{04A8A735-BF89-4FD2-9605-A984EE7637F3}" presName="composite" presStyleCnt="0"/>
      <dgm:spPr/>
    </dgm:pt>
    <dgm:pt modelId="{F3D9079D-880C-4FB0-B7D6-B096A85CF825}" type="pres">
      <dgm:prSet presAssocID="{04A8A735-BF89-4FD2-9605-A984EE7637F3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284AE-11D1-487D-8B0E-C4FB0D1BFF2C}" type="pres">
      <dgm:prSet presAssocID="{04A8A735-BF89-4FD2-9605-A984EE7637F3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B074D-1C1C-41B1-B4EC-716228D7F3D9}" type="pres">
      <dgm:prSet presAssocID="{0F86C140-BA84-4640-94C7-2946CFAF7120}" presName="sp" presStyleCnt="0"/>
      <dgm:spPr/>
    </dgm:pt>
    <dgm:pt modelId="{03304206-5071-4942-B14B-2AD8CCCC50EE}" type="pres">
      <dgm:prSet presAssocID="{B847A1BF-34E0-4ED2-B29D-1F0B9CC5345F}" presName="composite" presStyleCnt="0"/>
      <dgm:spPr/>
    </dgm:pt>
    <dgm:pt modelId="{76706187-062B-4F71-9610-AB46DFF8884E}" type="pres">
      <dgm:prSet presAssocID="{B847A1BF-34E0-4ED2-B29D-1F0B9CC5345F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C6993-5C8D-4F74-BF98-F2EE346DF438}" type="pres">
      <dgm:prSet presAssocID="{B847A1BF-34E0-4ED2-B29D-1F0B9CC5345F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53BF53-DEFB-489A-8E18-4A54B708D85C}" type="pres">
      <dgm:prSet presAssocID="{45922D3C-C20D-41E5-93B0-D53B4B0149C6}" presName="sp" presStyleCnt="0"/>
      <dgm:spPr/>
    </dgm:pt>
    <dgm:pt modelId="{99EC6A0F-1084-40E5-BEC3-AFECE4E9934C}" type="pres">
      <dgm:prSet presAssocID="{3032DFD2-BE29-4640-9606-93F98A05895A}" presName="composite" presStyleCnt="0"/>
      <dgm:spPr/>
    </dgm:pt>
    <dgm:pt modelId="{3B07B1B1-4BC6-4A5F-BA4A-695519D49A6A}" type="pres">
      <dgm:prSet presAssocID="{3032DFD2-BE29-4640-9606-93F98A05895A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A5DD0-DF54-4C95-A16E-B583CDB77173}" type="pres">
      <dgm:prSet presAssocID="{3032DFD2-BE29-4640-9606-93F98A05895A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FBA7C8-3115-42A7-910F-BBA357A785A6}" type="pres">
      <dgm:prSet presAssocID="{0C2A52BD-A994-47F1-8169-BE093C2605D2}" presName="sp" presStyleCnt="0"/>
      <dgm:spPr/>
    </dgm:pt>
    <dgm:pt modelId="{65FDAE55-ECB2-4834-A4F1-FF337C0DB340}" type="pres">
      <dgm:prSet presAssocID="{96806CF0-3051-4F1F-83AC-E0A091C66DAC}" presName="composite" presStyleCnt="0"/>
      <dgm:spPr/>
    </dgm:pt>
    <dgm:pt modelId="{381189AB-C966-474D-AA06-AAF5B997221A}" type="pres">
      <dgm:prSet presAssocID="{96806CF0-3051-4F1F-83AC-E0A091C66DAC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D59BE-AF70-4F94-9476-3FEC2AF4C592}" type="pres">
      <dgm:prSet presAssocID="{96806CF0-3051-4F1F-83AC-E0A091C66DAC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A98E9-BFE6-47DA-93F0-2C3CF1A8421E}" type="pres">
      <dgm:prSet presAssocID="{67873895-D326-463F-9187-4FC512428072}" presName="sp" presStyleCnt="0"/>
      <dgm:spPr/>
    </dgm:pt>
    <dgm:pt modelId="{B9F4E14C-5DBB-4896-908A-BD2FE7013E50}" type="pres">
      <dgm:prSet presAssocID="{4F16FC57-57D1-4DD9-B4A8-6F5D3B9EC6E4}" presName="composite" presStyleCnt="0"/>
      <dgm:spPr/>
    </dgm:pt>
    <dgm:pt modelId="{D558DAA1-634D-4FC5-86B5-D1E31E18CAE2}" type="pres">
      <dgm:prSet presAssocID="{4F16FC57-57D1-4DD9-B4A8-6F5D3B9EC6E4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8E7A1-5683-4F5D-A684-E895AD29CDAC}" type="pres">
      <dgm:prSet presAssocID="{4F16FC57-57D1-4DD9-B4A8-6F5D3B9EC6E4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7BA570-889A-43C8-AFB0-45FB5AED53E7}" type="presOf" srcId="{3032DFD2-BE29-4640-9606-93F98A05895A}" destId="{3B07B1B1-4BC6-4A5F-BA4A-695519D49A6A}" srcOrd="0" destOrd="0" presId="urn:microsoft.com/office/officeart/2005/8/layout/chevron2"/>
    <dgm:cxn modelId="{9F208C09-22B1-4710-BDF9-291122814E6A}" type="presOf" srcId="{2EC80044-E2D8-4775-9CC4-6B48BCFE7AA9}" destId="{9D5F26CA-01DD-4D79-914C-9A8976AAC7B1}" srcOrd="0" destOrd="0" presId="urn:microsoft.com/office/officeart/2005/8/layout/chevron2"/>
    <dgm:cxn modelId="{553905A3-9F52-48F8-9165-D569A1B9E786}" srcId="{CA7CB97F-9457-4FF8-956C-A2906AC91D97}" destId="{E67B3FCF-FE33-4BF8-9CB0-69FC9DDAEB61}" srcOrd="0" destOrd="0" parTransId="{7A5DAE1F-AACD-4365-ADBF-14662596C65C}" sibTransId="{BBFE41A4-B385-4798-9361-30BFF2D39931}"/>
    <dgm:cxn modelId="{3FC2D2F0-B269-4506-A237-B74B10862EE0}" type="presOf" srcId="{3D3438B1-458C-46FA-86EA-A1D5C80319CE}" destId="{182A5DD0-DF54-4C95-A16E-B583CDB77173}" srcOrd="0" destOrd="0" presId="urn:microsoft.com/office/officeart/2005/8/layout/chevron2"/>
    <dgm:cxn modelId="{CAC2919C-E194-4ADF-A318-7551A1AC9D11}" type="presOf" srcId="{C62A86DF-994E-43B2-B7C9-1583B676CA3F}" destId="{C57D59BE-AF70-4F94-9476-3FEC2AF4C592}" srcOrd="0" destOrd="0" presId="urn:microsoft.com/office/officeart/2005/8/layout/chevron2"/>
    <dgm:cxn modelId="{ACD94BE0-BD50-4A57-9B02-27E5A2A43B3B}" srcId="{B847A1BF-34E0-4ED2-B29D-1F0B9CC5345F}" destId="{558169F6-164F-456E-8F85-B1460A4683E4}" srcOrd="0" destOrd="0" parTransId="{AE9592C3-532B-46EA-9ED5-40CBFBCFD9D1}" sibTransId="{D917CBBF-7CAC-42CD-8D70-73986CB4B5C8}"/>
    <dgm:cxn modelId="{AD0554CB-6A6F-40C8-859F-0F30344F2DDF}" srcId="{62559A96-360F-4C05-9717-E51D8EAED179}" destId="{04A8A735-BF89-4FD2-9605-A984EE7637F3}" srcOrd="2" destOrd="0" parTransId="{C7884E58-955A-451D-8266-8DA5972188B6}" sibTransId="{0F86C140-BA84-4640-94C7-2946CFAF7120}"/>
    <dgm:cxn modelId="{C5FA29D4-5804-4D17-B8DA-ABC4770A2A06}" srcId="{62559A96-360F-4C05-9717-E51D8EAED179}" destId="{CA7CB97F-9457-4FF8-956C-A2906AC91D97}" srcOrd="1" destOrd="0" parTransId="{B53F087D-76BC-4A6C-9E32-335761606DBF}" sibTransId="{D28205D3-B711-48D6-A171-E99A7B53E102}"/>
    <dgm:cxn modelId="{A00F3A84-94DC-42BD-AB8A-5BACC2C1AEA2}" type="presOf" srcId="{97AF4510-21CA-4F7F-95E5-57E102F3694A}" destId="{B54284AE-11D1-487D-8B0E-C4FB0D1BFF2C}" srcOrd="0" destOrd="0" presId="urn:microsoft.com/office/officeart/2005/8/layout/chevron2"/>
    <dgm:cxn modelId="{0C93C592-AE6C-4AFC-A017-CEDE39A7BE6D}" type="presOf" srcId="{04A8A735-BF89-4FD2-9605-A984EE7637F3}" destId="{F3D9079D-880C-4FB0-B7D6-B096A85CF825}" srcOrd="0" destOrd="0" presId="urn:microsoft.com/office/officeart/2005/8/layout/chevron2"/>
    <dgm:cxn modelId="{153867B2-A106-41AB-885C-5498B7EBB783}" type="presOf" srcId="{B847A1BF-34E0-4ED2-B29D-1F0B9CC5345F}" destId="{76706187-062B-4F71-9610-AB46DFF8884E}" srcOrd="0" destOrd="0" presId="urn:microsoft.com/office/officeart/2005/8/layout/chevron2"/>
    <dgm:cxn modelId="{B9C86885-620E-4CA4-A835-CD9580C27F55}" srcId="{62559A96-360F-4C05-9717-E51D8EAED179}" destId="{96806CF0-3051-4F1F-83AC-E0A091C66DAC}" srcOrd="5" destOrd="0" parTransId="{EA08F9D1-20F9-4C90-A9F9-2A76A4F6A7DF}" sibTransId="{67873895-D326-463F-9187-4FC512428072}"/>
    <dgm:cxn modelId="{8533A109-B274-4D9F-8479-2F3D23BF68EF}" srcId="{62559A96-360F-4C05-9717-E51D8EAED179}" destId="{4F16FC57-57D1-4DD9-B4A8-6F5D3B9EC6E4}" srcOrd="6" destOrd="0" parTransId="{5E8DBAC3-41A1-4386-A6B5-71EFA01ECFD8}" sibTransId="{82461927-8161-418F-817F-D8D421C19B2E}"/>
    <dgm:cxn modelId="{D29E55C6-13CE-459B-A75C-6A0583336469}" type="presOf" srcId="{CA7CB97F-9457-4FF8-956C-A2906AC91D97}" destId="{F3863847-E362-4995-A994-13EE20A46A2E}" srcOrd="0" destOrd="0" presId="urn:microsoft.com/office/officeart/2005/8/layout/chevron2"/>
    <dgm:cxn modelId="{0DCA4A6E-4A84-44E8-A7DE-854F237029F3}" type="presOf" srcId="{558169F6-164F-456E-8F85-B1460A4683E4}" destId="{82AC6993-5C8D-4F74-BF98-F2EE346DF438}" srcOrd="0" destOrd="0" presId="urn:microsoft.com/office/officeart/2005/8/layout/chevron2"/>
    <dgm:cxn modelId="{DB8BA72E-7808-4B6B-94E4-7518AEF451FC}" srcId="{04A8A735-BF89-4FD2-9605-A984EE7637F3}" destId="{97AF4510-21CA-4F7F-95E5-57E102F3694A}" srcOrd="0" destOrd="0" parTransId="{B67A4217-1ED7-440A-BF57-1F1F25812C85}" sibTransId="{26F510BE-43F5-4357-BB9E-9914CE0909A2}"/>
    <dgm:cxn modelId="{3091413D-F212-47B6-A5AA-249DF4F422F6}" srcId="{62559A96-360F-4C05-9717-E51D8EAED179}" destId="{3032DFD2-BE29-4640-9606-93F98A05895A}" srcOrd="4" destOrd="0" parTransId="{B903F23F-22D9-43F5-919C-90185A6FF9B6}" sibTransId="{0C2A52BD-A994-47F1-8169-BE093C2605D2}"/>
    <dgm:cxn modelId="{05E428BB-4553-4AF5-8B6F-31DD4A33E813}" srcId="{836938AC-A1A0-48F8-A0B5-2AE6294668E6}" destId="{2EC80044-E2D8-4775-9CC4-6B48BCFE7AA9}" srcOrd="0" destOrd="0" parTransId="{3FA89AFE-35CC-4F72-99EF-E3815B441538}" sibTransId="{B1052EEC-A295-46B8-8C0A-B71484EDEF70}"/>
    <dgm:cxn modelId="{3A49AEC9-8DB3-4D92-9D60-92EB26CA1E02}" srcId="{96806CF0-3051-4F1F-83AC-E0A091C66DAC}" destId="{C62A86DF-994E-43B2-B7C9-1583B676CA3F}" srcOrd="0" destOrd="0" parTransId="{4A6A2B63-A542-4FFA-800A-3BC0E590C389}" sibTransId="{B6FF33E3-41AD-4B00-8087-218F93ECCDEA}"/>
    <dgm:cxn modelId="{B2EE8F2C-5351-4F70-94CA-D2947B0E1D83}" srcId="{3032DFD2-BE29-4640-9606-93F98A05895A}" destId="{3D3438B1-458C-46FA-86EA-A1D5C80319CE}" srcOrd="0" destOrd="0" parTransId="{4F88031F-79E3-4380-8088-94CB0D98C24F}" sibTransId="{3B233E0D-64D7-4132-BDAF-006FC1AD2478}"/>
    <dgm:cxn modelId="{B28DAC54-9FAC-412B-AA81-63F74EB673C2}" srcId="{62559A96-360F-4C05-9717-E51D8EAED179}" destId="{836938AC-A1A0-48F8-A0B5-2AE6294668E6}" srcOrd="0" destOrd="0" parTransId="{17895CDA-5077-4523-A7ED-DB29AB14DEE2}" sibTransId="{83326A28-6B6E-4437-ACDB-17E551C7F3BE}"/>
    <dgm:cxn modelId="{03C95328-8BE7-4D55-A382-6C6C0C7E59A9}" type="presOf" srcId="{B114E91C-9215-4C67-9C8F-80F3F2101F4E}" destId="{8EC8E7A1-5683-4F5D-A684-E895AD29CDAC}" srcOrd="0" destOrd="0" presId="urn:microsoft.com/office/officeart/2005/8/layout/chevron2"/>
    <dgm:cxn modelId="{D355F3BC-9EA4-4405-9A61-E6E3956132D2}" type="presOf" srcId="{62559A96-360F-4C05-9717-E51D8EAED179}" destId="{092832B3-0AF5-4485-AED4-97CC35B64C33}" srcOrd="0" destOrd="0" presId="urn:microsoft.com/office/officeart/2005/8/layout/chevron2"/>
    <dgm:cxn modelId="{FCA35FFA-0831-4A5C-8697-7A555E4B4162}" type="presOf" srcId="{4F16FC57-57D1-4DD9-B4A8-6F5D3B9EC6E4}" destId="{D558DAA1-634D-4FC5-86B5-D1E31E18CAE2}" srcOrd="0" destOrd="0" presId="urn:microsoft.com/office/officeart/2005/8/layout/chevron2"/>
    <dgm:cxn modelId="{0E098213-D524-4806-AFC6-B9DCAA6395C1}" type="presOf" srcId="{96806CF0-3051-4F1F-83AC-E0A091C66DAC}" destId="{381189AB-C966-474D-AA06-AAF5B997221A}" srcOrd="0" destOrd="0" presId="urn:microsoft.com/office/officeart/2005/8/layout/chevron2"/>
    <dgm:cxn modelId="{0D8EE907-935F-4EEA-956C-6DA38975CD6B}" srcId="{4F16FC57-57D1-4DD9-B4A8-6F5D3B9EC6E4}" destId="{B114E91C-9215-4C67-9C8F-80F3F2101F4E}" srcOrd="0" destOrd="0" parTransId="{E84020A8-3544-4038-B17E-025C9895C3CA}" sibTransId="{204927D0-1614-4879-9CD8-9BA631D68F8A}"/>
    <dgm:cxn modelId="{C5F9775F-8159-438E-B230-3C73818EA8D3}" srcId="{62559A96-360F-4C05-9717-E51D8EAED179}" destId="{B847A1BF-34E0-4ED2-B29D-1F0B9CC5345F}" srcOrd="3" destOrd="0" parTransId="{C51C2125-C56D-4002-B938-DEE2E856127A}" sibTransId="{45922D3C-C20D-41E5-93B0-D53B4B0149C6}"/>
    <dgm:cxn modelId="{E1A9537B-FC09-4CAB-88AE-D7DB37EF88F5}" type="presOf" srcId="{E67B3FCF-FE33-4BF8-9CB0-69FC9DDAEB61}" destId="{72DDF207-72E4-4AA6-9AFB-AFFDAE523906}" srcOrd="0" destOrd="0" presId="urn:microsoft.com/office/officeart/2005/8/layout/chevron2"/>
    <dgm:cxn modelId="{57AF4FBE-4F81-4D2B-A76B-42086DC362A4}" type="presOf" srcId="{836938AC-A1A0-48F8-A0B5-2AE6294668E6}" destId="{2058C059-B8B5-4F14-8E76-58CB19796478}" srcOrd="0" destOrd="0" presId="urn:microsoft.com/office/officeart/2005/8/layout/chevron2"/>
    <dgm:cxn modelId="{732E064C-2336-42F8-8A87-519579EAF9C0}" type="presParOf" srcId="{092832B3-0AF5-4485-AED4-97CC35B64C33}" destId="{7E70AD54-A2DD-4FB7-915A-363D81909629}" srcOrd="0" destOrd="0" presId="urn:microsoft.com/office/officeart/2005/8/layout/chevron2"/>
    <dgm:cxn modelId="{D7FA4543-6198-4F3F-BFAE-AF72E1008578}" type="presParOf" srcId="{7E70AD54-A2DD-4FB7-915A-363D81909629}" destId="{2058C059-B8B5-4F14-8E76-58CB19796478}" srcOrd="0" destOrd="0" presId="urn:microsoft.com/office/officeart/2005/8/layout/chevron2"/>
    <dgm:cxn modelId="{3B66F7FC-72F5-4FE1-9500-F2FF3845788C}" type="presParOf" srcId="{7E70AD54-A2DD-4FB7-915A-363D81909629}" destId="{9D5F26CA-01DD-4D79-914C-9A8976AAC7B1}" srcOrd="1" destOrd="0" presId="urn:microsoft.com/office/officeart/2005/8/layout/chevron2"/>
    <dgm:cxn modelId="{DF721E9E-A26A-46D3-81FE-47901FB0A372}" type="presParOf" srcId="{092832B3-0AF5-4485-AED4-97CC35B64C33}" destId="{29F9FB53-A582-4943-8ECE-A7964A3D96A2}" srcOrd="1" destOrd="0" presId="urn:microsoft.com/office/officeart/2005/8/layout/chevron2"/>
    <dgm:cxn modelId="{6FD52901-0533-4FC7-BD24-7AFFBF1F6874}" type="presParOf" srcId="{092832B3-0AF5-4485-AED4-97CC35B64C33}" destId="{184E7A64-2766-4827-B76D-A1555220FE20}" srcOrd="2" destOrd="0" presId="urn:microsoft.com/office/officeart/2005/8/layout/chevron2"/>
    <dgm:cxn modelId="{B6C829AB-9557-459F-AEEB-65B69E55D655}" type="presParOf" srcId="{184E7A64-2766-4827-B76D-A1555220FE20}" destId="{F3863847-E362-4995-A994-13EE20A46A2E}" srcOrd="0" destOrd="0" presId="urn:microsoft.com/office/officeart/2005/8/layout/chevron2"/>
    <dgm:cxn modelId="{035424CB-722C-4CFC-81ED-FFE93D78493C}" type="presParOf" srcId="{184E7A64-2766-4827-B76D-A1555220FE20}" destId="{72DDF207-72E4-4AA6-9AFB-AFFDAE523906}" srcOrd="1" destOrd="0" presId="urn:microsoft.com/office/officeart/2005/8/layout/chevron2"/>
    <dgm:cxn modelId="{D13B2129-3996-4DCD-A774-F28F5EAEE6D7}" type="presParOf" srcId="{092832B3-0AF5-4485-AED4-97CC35B64C33}" destId="{E0A20DF9-6CB6-45F2-AFED-905E3273C122}" srcOrd="3" destOrd="0" presId="urn:microsoft.com/office/officeart/2005/8/layout/chevron2"/>
    <dgm:cxn modelId="{804DB432-EAB4-4D4C-93F8-C412D026422A}" type="presParOf" srcId="{092832B3-0AF5-4485-AED4-97CC35B64C33}" destId="{E81A8B5D-63B7-4D57-9D4B-7C62A779ED3F}" srcOrd="4" destOrd="0" presId="urn:microsoft.com/office/officeart/2005/8/layout/chevron2"/>
    <dgm:cxn modelId="{A02D3C30-F709-4866-994B-4124D23D6FE0}" type="presParOf" srcId="{E81A8B5D-63B7-4D57-9D4B-7C62A779ED3F}" destId="{F3D9079D-880C-4FB0-B7D6-B096A85CF825}" srcOrd="0" destOrd="0" presId="urn:microsoft.com/office/officeart/2005/8/layout/chevron2"/>
    <dgm:cxn modelId="{3B67C6FA-FAB6-4605-916E-DFBB547C179E}" type="presParOf" srcId="{E81A8B5D-63B7-4D57-9D4B-7C62A779ED3F}" destId="{B54284AE-11D1-487D-8B0E-C4FB0D1BFF2C}" srcOrd="1" destOrd="0" presId="urn:microsoft.com/office/officeart/2005/8/layout/chevron2"/>
    <dgm:cxn modelId="{255C2549-6466-497D-AD9B-6D7628A8A778}" type="presParOf" srcId="{092832B3-0AF5-4485-AED4-97CC35B64C33}" destId="{E67B074D-1C1C-41B1-B4EC-716228D7F3D9}" srcOrd="5" destOrd="0" presId="urn:microsoft.com/office/officeart/2005/8/layout/chevron2"/>
    <dgm:cxn modelId="{10CB7615-ED1A-4D41-A39F-C800B6B7FC6E}" type="presParOf" srcId="{092832B3-0AF5-4485-AED4-97CC35B64C33}" destId="{03304206-5071-4942-B14B-2AD8CCCC50EE}" srcOrd="6" destOrd="0" presId="urn:microsoft.com/office/officeart/2005/8/layout/chevron2"/>
    <dgm:cxn modelId="{39A2190B-B90B-4DC2-A7BB-C04375C05EC4}" type="presParOf" srcId="{03304206-5071-4942-B14B-2AD8CCCC50EE}" destId="{76706187-062B-4F71-9610-AB46DFF8884E}" srcOrd="0" destOrd="0" presId="urn:microsoft.com/office/officeart/2005/8/layout/chevron2"/>
    <dgm:cxn modelId="{F765367A-DB32-4CFB-8BCE-B69F1F8CFE35}" type="presParOf" srcId="{03304206-5071-4942-B14B-2AD8CCCC50EE}" destId="{82AC6993-5C8D-4F74-BF98-F2EE346DF438}" srcOrd="1" destOrd="0" presId="urn:microsoft.com/office/officeart/2005/8/layout/chevron2"/>
    <dgm:cxn modelId="{062C80E4-1A5F-4892-A43D-53405E259EFD}" type="presParOf" srcId="{092832B3-0AF5-4485-AED4-97CC35B64C33}" destId="{7D53BF53-DEFB-489A-8E18-4A54B708D85C}" srcOrd="7" destOrd="0" presId="urn:microsoft.com/office/officeart/2005/8/layout/chevron2"/>
    <dgm:cxn modelId="{665DB3EB-F429-43E3-AF00-6ED790D21AF5}" type="presParOf" srcId="{092832B3-0AF5-4485-AED4-97CC35B64C33}" destId="{99EC6A0F-1084-40E5-BEC3-AFECE4E9934C}" srcOrd="8" destOrd="0" presId="urn:microsoft.com/office/officeart/2005/8/layout/chevron2"/>
    <dgm:cxn modelId="{25025962-C16A-4A64-9683-167965DB2631}" type="presParOf" srcId="{99EC6A0F-1084-40E5-BEC3-AFECE4E9934C}" destId="{3B07B1B1-4BC6-4A5F-BA4A-695519D49A6A}" srcOrd="0" destOrd="0" presId="urn:microsoft.com/office/officeart/2005/8/layout/chevron2"/>
    <dgm:cxn modelId="{37C46890-1014-458C-A335-E43E02C333CC}" type="presParOf" srcId="{99EC6A0F-1084-40E5-BEC3-AFECE4E9934C}" destId="{182A5DD0-DF54-4C95-A16E-B583CDB77173}" srcOrd="1" destOrd="0" presId="urn:microsoft.com/office/officeart/2005/8/layout/chevron2"/>
    <dgm:cxn modelId="{0892C439-E142-4BEC-B1FA-F783C1A5C3D7}" type="presParOf" srcId="{092832B3-0AF5-4485-AED4-97CC35B64C33}" destId="{BAFBA7C8-3115-42A7-910F-BBA357A785A6}" srcOrd="9" destOrd="0" presId="urn:microsoft.com/office/officeart/2005/8/layout/chevron2"/>
    <dgm:cxn modelId="{9FF656E6-5810-4857-B51A-D5435EC2C344}" type="presParOf" srcId="{092832B3-0AF5-4485-AED4-97CC35B64C33}" destId="{65FDAE55-ECB2-4834-A4F1-FF337C0DB340}" srcOrd="10" destOrd="0" presId="urn:microsoft.com/office/officeart/2005/8/layout/chevron2"/>
    <dgm:cxn modelId="{6DC3F814-F729-4DA8-B47D-24F43578B4CD}" type="presParOf" srcId="{65FDAE55-ECB2-4834-A4F1-FF337C0DB340}" destId="{381189AB-C966-474D-AA06-AAF5B997221A}" srcOrd="0" destOrd="0" presId="urn:microsoft.com/office/officeart/2005/8/layout/chevron2"/>
    <dgm:cxn modelId="{EDF12625-FF64-4BB5-BC15-7F71A94C43FE}" type="presParOf" srcId="{65FDAE55-ECB2-4834-A4F1-FF337C0DB340}" destId="{C57D59BE-AF70-4F94-9476-3FEC2AF4C592}" srcOrd="1" destOrd="0" presId="urn:microsoft.com/office/officeart/2005/8/layout/chevron2"/>
    <dgm:cxn modelId="{9E0D2EC8-4699-4D69-8A92-B9FA4825C4A7}" type="presParOf" srcId="{092832B3-0AF5-4485-AED4-97CC35B64C33}" destId="{3C0A98E9-BFE6-47DA-93F0-2C3CF1A8421E}" srcOrd="11" destOrd="0" presId="urn:microsoft.com/office/officeart/2005/8/layout/chevron2"/>
    <dgm:cxn modelId="{1E42CE05-A3F0-4873-8E62-8B93F822A98C}" type="presParOf" srcId="{092832B3-0AF5-4485-AED4-97CC35B64C33}" destId="{B9F4E14C-5DBB-4896-908A-BD2FE7013E50}" srcOrd="12" destOrd="0" presId="urn:microsoft.com/office/officeart/2005/8/layout/chevron2"/>
    <dgm:cxn modelId="{C60946F7-6445-454E-B799-C14681D07938}" type="presParOf" srcId="{B9F4E14C-5DBB-4896-908A-BD2FE7013E50}" destId="{D558DAA1-634D-4FC5-86B5-D1E31E18CAE2}" srcOrd="0" destOrd="0" presId="urn:microsoft.com/office/officeart/2005/8/layout/chevron2"/>
    <dgm:cxn modelId="{7229E68D-DC0A-490A-BDC2-86E3EF9C2070}" type="presParOf" srcId="{B9F4E14C-5DBB-4896-908A-BD2FE7013E50}" destId="{8EC8E7A1-5683-4F5D-A684-E895AD29CD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03A3FC-727F-42CD-8E4F-6DCE02AB70AF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D6089C2-03FD-49A6-B300-B3C260A3B1A1}">
      <dgm:prSet phldrT="[Text]" custT="1"/>
      <dgm:spPr/>
      <dgm:t>
        <a:bodyPr/>
        <a:lstStyle/>
        <a:p>
          <a:r>
            <a:rPr lang="sr-Latn-RS" sz="2400" b="1" smtClean="0">
              <a:latin typeface="Calibri" panose="020F0502020204030204" pitchFamily="34" charset="0"/>
              <a:cs typeface="Calibri" panose="020F0502020204030204" pitchFamily="34" charset="0"/>
            </a:rPr>
            <a:t>Prediction</a:t>
          </a:r>
          <a:endParaRPr lang="en-US" sz="2400" b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4BDC5D5-3384-47A7-B27A-2C71F16FB144}" type="parTrans" cxnId="{1BEA2D4E-4B69-45B4-8AFF-F33DF972D27F}">
      <dgm:prSet/>
      <dgm:spPr/>
      <dgm:t>
        <a:bodyPr/>
        <a:lstStyle/>
        <a:p>
          <a:endParaRPr lang="en-US"/>
        </a:p>
      </dgm:t>
    </dgm:pt>
    <dgm:pt modelId="{BA700FE0-8EE1-427E-B14C-11B8D4E903B0}" type="sibTrans" cxnId="{1BEA2D4E-4B69-45B4-8AFF-F33DF972D27F}">
      <dgm:prSet/>
      <dgm:spPr/>
      <dgm:t>
        <a:bodyPr/>
        <a:lstStyle/>
        <a:p>
          <a:endParaRPr lang="en-US"/>
        </a:p>
      </dgm:t>
    </dgm:pt>
    <dgm:pt modelId="{D5A0D641-8221-4367-B842-362CDC46D229}">
      <dgm:prSet phldrT="[Text]" custT="1"/>
      <dgm:spPr/>
      <dgm:t>
        <a:bodyPr/>
        <a:lstStyle/>
        <a:p>
          <a:r>
            <a:rPr lang="en-GB" sz="2000" smtClean="0">
              <a:latin typeface="Calibri" panose="020F0502020204030204" pitchFamily="34" charset="0"/>
              <a:cs typeface="Calibri" panose="020F0502020204030204" pitchFamily="34" charset="0"/>
            </a:rPr>
            <a:t>future uses of learning </a:t>
          </a:r>
          <a:r>
            <a:rPr lang="en-GB" sz="2000" smtClean="0">
              <a:latin typeface="Calibri" panose="020F0502020204030204" pitchFamily="34" charset="0"/>
              <a:cs typeface="Calibri" panose="020F0502020204030204" pitchFamily="34" charset="0"/>
            </a:rPr>
            <a:t>sequences </a:t>
          </a:r>
          <a:endParaRPr lang="en-US" sz="2000"/>
        </a:p>
      </dgm:t>
    </dgm:pt>
    <dgm:pt modelId="{AEF4F487-EF5F-4326-9493-97433D398BB1}" type="parTrans" cxnId="{930B9851-5338-4E2C-A8EF-C83C227B0F0F}">
      <dgm:prSet/>
      <dgm:spPr/>
      <dgm:t>
        <a:bodyPr/>
        <a:lstStyle/>
        <a:p>
          <a:endParaRPr lang="en-US"/>
        </a:p>
      </dgm:t>
    </dgm:pt>
    <dgm:pt modelId="{CAAD0FB5-E4FF-4AE2-9EBA-92533E4B091F}" type="sibTrans" cxnId="{930B9851-5338-4E2C-A8EF-C83C227B0F0F}">
      <dgm:prSet/>
      <dgm:spPr/>
      <dgm:t>
        <a:bodyPr/>
        <a:lstStyle/>
        <a:p>
          <a:endParaRPr lang="en-US"/>
        </a:p>
      </dgm:t>
    </dgm:pt>
    <dgm:pt modelId="{8C764B74-967A-4A8D-AFB3-C0ECF35FD4B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GB" sz="2400" b="1" smtClean="0">
              <a:latin typeface="Calibri" panose="020F0502020204030204" pitchFamily="34" charset="0"/>
              <a:cs typeface="Calibri" panose="020F0502020204030204" pitchFamily="34" charset="0"/>
            </a:rPr>
            <a:t>Structure discovery</a:t>
          </a:r>
          <a:endParaRPr lang="en-US" sz="2400"/>
        </a:p>
      </dgm:t>
    </dgm:pt>
    <dgm:pt modelId="{26ACEA36-EFC4-4487-8816-C3754EC42FA0}" type="parTrans" cxnId="{80243271-38FC-45AF-B7B1-AC2BD5EC3C3E}">
      <dgm:prSet/>
      <dgm:spPr/>
      <dgm:t>
        <a:bodyPr/>
        <a:lstStyle/>
        <a:p>
          <a:endParaRPr lang="en-US"/>
        </a:p>
      </dgm:t>
    </dgm:pt>
    <dgm:pt modelId="{679B6616-7BCA-4352-81FE-CCF44C7DE86D}" type="sibTrans" cxnId="{80243271-38FC-45AF-B7B1-AC2BD5EC3C3E}">
      <dgm:prSet/>
      <dgm:spPr/>
      <dgm:t>
        <a:bodyPr/>
        <a:lstStyle/>
        <a:p>
          <a:endParaRPr lang="en-US"/>
        </a:p>
      </dgm:t>
    </dgm:pt>
    <dgm:pt modelId="{541E2760-F1F3-4E09-9A32-3DF751E997EC}">
      <dgm:prSet phldrT="[Text]" custT="1"/>
      <dgm:spPr/>
      <dgm:t>
        <a:bodyPr/>
        <a:lstStyle/>
        <a:p>
          <a:r>
            <a:rPr lang="en-GB" sz="2000" smtClean="0">
              <a:latin typeface="Calibri" panose="020F0502020204030204" pitchFamily="34" charset="0"/>
              <a:cs typeface="Calibri" panose="020F0502020204030204" pitchFamily="34" charset="0"/>
            </a:rPr>
            <a:t>discover important relationships between students and students’ </a:t>
          </a:r>
          <a:r>
            <a:rPr lang="en-GB" sz="2000" smtClean="0">
              <a:latin typeface="Calibri" panose="020F0502020204030204" pitchFamily="34" charset="0"/>
              <a:cs typeface="Calibri" panose="020F0502020204030204" pitchFamily="34" charset="0"/>
            </a:rPr>
            <a:t>scores</a:t>
          </a:r>
          <a:endParaRPr lang="en-US" sz="2000"/>
        </a:p>
      </dgm:t>
    </dgm:pt>
    <dgm:pt modelId="{069D8305-2EB5-4929-91EB-2CAAFF00C84D}" type="parTrans" cxnId="{FC9A95C2-A911-43F3-836C-2A5230174FD2}">
      <dgm:prSet/>
      <dgm:spPr/>
      <dgm:t>
        <a:bodyPr/>
        <a:lstStyle/>
        <a:p>
          <a:endParaRPr lang="en-US"/>
        </a:p>
      </dgm:t>
    </dgm:pt>
    <dgm:pt modelId="{B8C6D521-2F07-4CB1-9EA4-EA395020FBB4}" type="sibTrans" cxnId="{FC9A95C2-A911-43F3-836C-2A5230174FD2}">
      <dgm:prSet/>
      <dgm:spPr/>
      <dgm:t>
        <a:bodyPr/>
        <a:lstStyle/>
        <a:p>
          <a:endParaRPr lang="en-US"/>
        </a:p>
      </dgm:t>
    </dgm:pt>
    <dgm:pt modelId="{5CF00302-83F5-41D8-A0F1-79EC8BE45A1E}">
      <dgm:prSet phldrT="[Text]" custT="1"/>
      <dgm:spPr>
        <a:solidFill>
          <a:srgbClr val="FF3399"/>
        </a:solidFill>
      </dgm:spPr>
      <dgm:t>
        <a:bodyPr/>
        <a:lstStyle/>
        <a:p>
          <a:r>
            <a:rPr lang="en-GB" sz="2400" b="1" smtClean="0">
              <a:latin typeface="Calibri" panose="020F0502020204030204" pitchFamily="34" charset="0"/>
              <a:cs typeface="Calibri" panose="020F0502020204030204" pitchFamily="34" charset="0"/>
            </a:rPr>
            <a:t>Relationship mining </a:t>
          </a:r>
          <a:endParaRPr lang="en-US" sz="2400"/>
        </a:p>
      </dgm:t>
    </dgm:pt>
    <dgm:pt modelId="{6FB0B6A8-138A-4E6E-952F-AC291CEF53FD}" type="parTrans" cxnId="{99FF5014-533D-4746-907C-56153DA3BD21}">
      <dgm:prSet/>
      <dgm:spPr/>
      <dgm:t>
        <a:bodyPr/>
        <a:lstStyle/>
        <a:p>
          <a:endParaRPr lang="en-US"/>
        </a:p>
      </dgm:t>
    </dgm:pt>
    <dgm:pt modelId="{FBF99FC2-FDDA-448A-A623-88FFE01155C9}" type="sibTrans" cxnId="{99FF5014-533D-4746-907C-56153DA3BD21}">
      <dgm:prSet/>
      <dgm:spPr/>
      <dgm:t>
        <a:bodyPr/>
        <a:lstStyle/>
        <a:p>
          <a:endParaRPr lang="en-US"/>
        </a:p>
      </dgm:t>
    </dgm:pt>
    <dgm:pt modelId="{377A8BCB-3459-4738-863E-B15117A9D704}">
      <dgm:prSet phldrT="[Text]"/>
      <dgm:spPr/>
      <dgm:t>
        <a:bodyPr/>
        <a:lstStyle/>
        <a:p>
          <a:r>
            <a:rPr lang="en-GB" smtClean="0">
              <a:latin typeface="Calibri" panose="020F0502020204030204" pitchFamily="34" charset="0"/>
              <a:cs typeface="Calibri" panose="020F0502020204030204" pitchFamily="34" charset="0"/>
            </a:rPr>
            <a:t>discover relationship between the usability of the course materials and the students’ learning performances</a:t>
          </a:r>
          <a:endParaRPr lang="en-US"/>
        </a:p>
      </dgm:t>
    </dgm:pt>
    <dgm:pt modelId="{BE9E8B09-A536-4032-9CF9-486D2B5A26DC}" type="parTrans" cxnId="{2BF860DE-AE37-47E2-9DDC-0FFEFBA5E7D9}">
      <dgm:prSet/>
      <dgm:spPr/>
      <dgm:t>
        <a:bodyPr/>
        <a:lstStyle/>
        <a:p>
          <a:endParaRPr lang="en-US"/>
        </a:p>
      </dgm:t>
    </dgm:pt>
    <dgm:pt modelId="{FBB5D802-9546-417E-8E61-82ABCA3035DF}" type="sibTrans" cxnId="{2BF860DE-AE37-47E2-9DDC-0FFEFBA5E7D9}">
      <dgm:prSet/>
      <dgm:spPr/>
      <dgm:t>
        <a:bodyPr/>
        <a:lstStyle/>
        <a:p>
          <a:endParaRPr lang="en-US"/>
        </a:p>
      </dgm:t>
    </dgm:pt>
    <dgm:pt modelId="{C456EFCD-0504-42E0-AACE-E45D7817709F}">
      <dgm:prSet phldrT="[Text]" custT="1"/>
      <dgm:spPr>
        <a:solidFill>
          <a:srgbClr val="EAB200"/>
        </a:solidFill>
      </dgm:spPr>
      <dgm:t>
        <a:bodyPr/>
        <a:lstStyle/>
        <a:p>
          <a:r>
            <a:rPr lang="en-GB" sz="2400" b="1" smtClean="0">
              <a:latin typeface="Calibri" panose="020F0502020204030204" pitchFamily="34" charset="0"/>
              <a:cs typeface="Calibri" panose="020F0502020204030204" pitchFamily="34" charset="0"/>
            </a:rPr>
            <a:t>Distillation of data</a:t>
          </a:r>
          <a:endParaRPr lang="en-US" sz="2400"/>
        </a:p>
      </dgm:t>
    </dgm:pt>
    <dgm:pt modelId="{01EA675E-9693-4C1F-B149-38C72FB2BFF7}" type="parTrans" cxnId="{81077724-AAE0-460D-8D55-5CE6B85AAECC}">
      <dgm:prSet/>
      <dgm:spPr/>
      <dgm:t>
        <a:bodyPr/>
        <a:lstStyle/>
        <a:p>
          <a:endParaRPr lang="en-US"/>
        </a:p>
      </dgm:t>
    </dgm:pt>
    <dgm:pt modelId="{30FE1A78-6179-428D-9FDC-D6B479283F87}" type="sibTrans" cxnId="{81077724-AAE0-460D-8D55-5CE6B85AAECC}">
      <dgm:prSet/>
      <dgm:spPr/>
      <dgm:t>
        <a:bodyPr/>
        <a:lstStyle/>
        <a:p>
          <a:endParaRPr lang="en-US"/>
        </a:p>
      </dgm:t>
    </dgm:pt>
    <dgm:pt modelId="{2AF2E24D-4B7A-45E6-B215-E39E79DEE839}">
      <dgm:prSet phldrT="[Text]" custT="1"/>
      <dgm:spPr/>
      <dgm:t>
        <a:bodyPr/>
        <a:lstStyle/>
        <a:p>
          <a:r>
            <a:rPr lang="en-GB" sz="2000" smtClean="0">
              <a:latin typeface="Calibri" panose="020F0502020204030204" pitchFamily="34" charset="0"/>
              <a:cs typeface="Calibri" panose="020F0502020204030204" pitchFamily="34" charset="0"/>
            </a:rPr>
            <a:t>distil data in different ways and for different purposes for further use in human management</a:t>
          </a:r>
          <a:endParaRPr lang="en-US" sz="2000"/>
        </a:p>
      </dgm:t>
    </dgm:pt>
    <dgm:pt modelId="{36F5338D-73E5-4925-949B-59DA20695C63}" type="parTrans" cxnId="{98FD9579-1811-4E32-9EDD-F34B67FFBB98}">
      <dgm:prSet/>
      <dgm:spPr/>
      <dgm:t>
        <a:bodyPr/>
        <a:lstStyle/>
        <a:p>
          <a:endParaRPr lang="en-US"/>
        </a:p>
      </dgm:t>
    </dgm:pt>
    <dgm:pt modelId="{130FC267-9417-471B-9BA2-912840DF688D}" type="sibTrans" cxnId="{98FD9579-1811-4E32-9EDD-F34B67FFBB98}">
      <dgm:prSet/>
      <dgm:spPr/>
      <dgm:t>
        <a:bodyPr/>
        <a:lstStyle/>
        <a:p>
          <a:endParaRPr lang="en-US"/>
        </a:p>
      </dgm:t>
    </dgm:pt>
    <dgm:pt modelId="{B02DB112-EF43-47AF-9793-D170414C5A69}">
      <dgm:prSet phldrT="[Text]" custT="1"/>
      <dgm:spPr/>
      <dgm:t>
        <a:bodyPr/>
        <a:lstStyle/>
        <a:p>
          <a:r>
            <a:rPr lang="en-GB" sz="2000" smtClean="0">
              <a:latin typeface="Calibri" panose="020F0502020204030204" pitchFamily="34" charset="0"/>
              <a:cs typeface="Calibri" panose="020F0502020204030204" pitchFamily="34" charset="0"/>
            </a:rPr>
            <a:t>on final learners’ </a:t>
          </a:r>
          <a:r>
            <a:rPr lang="en-GB" sz="2000" smtClean="0">
              <a:latin typeface="Calibri" panose="020F0502020204030204" pitchFamily="34" charset="0"/>
              <a:cs typeface="Calibri" panose="020F0502020204030204" pitchFamily="34" charset="0"/>
            </a:rPr>
            <a:t>grades</a:t>
          </a:r>
          <a:endParaRPr lang="en-US" sz="2000"/>
        </a:p>
      </dgm:t>
    </dgm:pt>
    <dgm:pt modelId="{5E08B730-98CC-4949-AD1A-040BD8D415E5}" type="parTrans" cxnId="{56418F15-B7D1-4F33-BDBF-18CBC910791A}">
      <dgm:prSet/>
      <dgm:spPr/>
      <dgm:t>
        <a:bodyPr/>
        <a:lstStyle/>
        <a:p>
          <a:endParaRPr lang="en-US"/>
        </a:p>
      </dgm:t>
    </dgm:pt>
    <dgm:pt modelId="{56BBA1BE-5772-48EA-BA44-E910BF0A7979}" type="sibTrans" cxnId="{56418F15-B7D1-4F33-BDBF-18CBC910791A}">
      <dgm:prSet/>
      <dgm:spPr/>
      <dgm:t>
        <a:bodyPr/>
        <a:lstStyle/>
        <a:p>
          <a:endParaRPr lang="en-US"/>
        </a:p>
      </dgm:t>
    </dgm:pt>
    <dgm:pt modelId="{67F07FF7-CC26-466F-B584-C84E45B54B80}">
      <dgm:prSet phldrT="[Text]" custT="1"/>
      <dgm:spPr/>
      <dgm:t>
        <a:bodyPr/>
        <a:lstStyle/>
        <a:p>
          <a:r>
            <a:rPr lang="en-GB" sz="2000" smtClean="0">
              <a:latin typeface="Calibri" panose="020F0502020204030204" pitchFamily="34" charset="0"/>
              <a:cs typeface="Calibri" panose="020F0502020204030204" pitchFamily="34" charset="0"/>
            </a:rPr>
            <a:t>students’ knowledge behavior</a:t>
          </a:r>
          <a:endParaRPr lang="en-US" sz="2000"/>
        </a:p>
      </dgm:t>
    </dgm:pt>
    <dgm:pt modelId="{A2E9F2C2-3BFE-41A6-BDCF-BFEE71B669B9}" type="parTrans" cxnId="{2821B255-B0DA-4BA5-86B7-25FA4F0F75E9}">
      <dgm:prSet/>
      <dgm:spPr/>
      <dgm:t>
        <a:bodyPr/>
        <a:lstStyle/>
        <a:p>
          <a:endParaRPr lang="en-US"/>
        </a:p>
      </dgm:t>
    </dgm:pt>
    <dgm:pt modelId="{A4E2AD4F-059C-4406-A820-E50738B23600}" type="sibTrans" cxnId="{2821B255-B0DA-4BA5-86B7-25FA4F0F75E9}">
      <dgm:prSet/>
      <dgm:spPr/>
      <dgm:t>
        <a:bodyPr/>
        <a:lstStyle/>
        <a:p>
          <a:endParaRPr lang="en-US"/>
        </a:p>
      </dgm:t>
    </dgm:pt>
    <dgm:pt modelId="{A6EFB4DA-8D5E-4E51-BCDE-977CB36EFA18}" type="pres">
      <dgm:prSet presAssocID="{8703A3FC-727F-42CD-8E4F-6DCE02AB70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282B5C-59A7-49E8-8A04-C8C3C91A25E1}" type="pres">
      <dgm:prSet presAssocID="{FD6089C2-03FD-49A6-B300-B3C260A3B1A1}" presName="linNode" presStyleCnt="0"/>
      <dgm:spPr/>
    </dgm:pt>
    <dgm:pt modelId="{34FCB982-B4FE-4445-ADE0-D4338C8383F6}" type="pres">
      <dgm:prSet presAssocID="{FD6089C2-03FD-49A6-B300-B3C260A3B1A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7E435-4A14-4C8E-83B1-85E28B6F2AE5}" type="pres">
      <dgm:prSet presAssocID="{FD6089C2-03FD-49A6-B300-B3C260A3B1A1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80FD07-AA67-4487-8146-E51114133316}" type="pres">
      <dgm:prSet presAssocID="{BA700FE0-8EE1-427E-B14C-11B8D4E903B0}" presName="sp" presStyleCnt="0"/>
      <dgm:spPr/>
    </dgm:pt>
    <dgm:pt modelId="{40862B2D-66AA-4232-A268-23313B0E2462}" type="pres">
      <dgm:prSet presAssocID="{8C764B74-967A-4A8D-AFB3-C0ECF35FD4B3}" presName="linNode" presStyleCnt="0"/>
      <dgm:spPr/>
    </dgm:pt>
    <dgm:pt modelId="{B8CEFFD2-D169-42AD-9A78-81A2AE08F0BE}" type="pres">
      <dgm:prSet presAssocID="{8C764B74-967A-4A8D-AFB3-C0ECF35FD4B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3506D-DAD3-4374-A43E-882CBC430A61}" type="pres">
      <dgm:prSet presAssocID="{8C764B74-967A-4A8D-AFB3-C0ECF35FD4B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CF263-FF14-4065-BD79-32D6EDE58223}" type="pres">
      <dgm:prSet presAssocID="{679B6616-7BCA-4352-81FE-CCF44C7DE86D}" presName="sp" presStyleCnt="0"/>
      <dgm:spPr/>
    </dgm:pt>
    <dgm:pt modelId="{768AACAC-DCC0-446D-AAAF-0CDEE9EEC17E}" type="pres">
      <dgm:prSet presAssocID="{5CF00302-83F5-41D8-A0F1-79EC8BE45A1E}" presName="linNode" presStyleCnt="0"/>
      <dgm:spPr/>
    </dgm:pt>
    <dgm:pt modelId="{5151FAF4-7D90-4E26-9ACC-2AD782A88868}" type="pres">
      <dgm:prSet presAssocID="{5CF00302-83F5-41D8-A0F1-79EC8BE45A1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C7B19-FA67-4779-956A-D03AB58C370E}" type="pres">
      <dgm:prSet presAssocID="{5CF00302-83F5-41D8-A0F1-79EC8BE45A1E}" presName="descendantText" presStyleLbl="alignAccFollowNode1" presStyleIdx="2" presStyleCnt="4" custLinFactNeighborX="229" custLinFactNeighborY="30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70DE2-2098-4B53-87D9-9D232FB4DA8E}" type="pres">
      <dgm:prSet presAssocID="{FBF99FC2-FDDA-448A-A623-88FFE01155C9}" presName="sp" presStyleCnt="0"/>
      <dgm:spPr/>
    </dgm:pt>
    <dgm:pt modelId="{794D9D8F-34BA-429C-9AD2-BE8C6D223675}" type="pres">
      <dgm:prSet presAssocID="{C456EFCD-0504-42E0-AACE-E45D7817709F}" presName="linNode" presStyleCnt="0"/>
      <dgm:spPr/>
    </dgm:pt>
    <dgm:pt modelId="{1B9D63A1-5191-433D-969F-FE6F31C0EDEC}" type="pres">
      <dgm:prSet presAssocID="{C456EFCD-0504-42E0-AACE-E45D7817709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38C5C-74A4-4F85-B9A9-A9FB17C77261}" type="pres">
      <dgm:prSet presAssocID="{C456EFCD-0504-42E0-AACE-E45D7817709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FF5014-533D-4746-907C-56153DA3BD21}" srcId="{8703A3FC-727F-42CD-8E4F-6DCE02AB70AF}" destId="{5CF00302-83F5-41D8-A0F1-79EC8BE45A1E}" srcOrd="2" destOrd="0" parTransId="{6FB0B6A8-138A-4E6E-952F-AC291CEF53FD}" sibTransId="{FBF99FC2-FDDA-448A-A623-88FFE01155C9}"/>
    <dgm:cxn modelId="{FC9A95C2-A911-43F3-836C-2A5230174FD2}" srcId="{8C764B74-967A-4A8D-AFB3-C0ECF35FD4B3}" destId="{541E2760-F1F3-4E09-9A32-3DF751E997EC}" srcOrd="0" destOrd="0" parTransId="{069D8305-2EB5-4929-91EB-2CAAFF00C84D}" sibTransId="{B8C6D521-2F07-4CB1-9EA4-EA395020FBB4}"/>
    <dgm:cxn modelId="{98FD9579-1811-4E32-9EDD-F34B67FFBB98}" srcId="{C456EFCD-0504-42E0-AACE-E45D7817709F}" destId="{2AF2E24D-4B7A-45E6-B215-E39E79DEE839}" srcOrd="0" destOrd="0" parTransId="{36F5338D-73E5-4925-949B-59DA20695C63}" sibTransId="{130FC267-9417-471B-9BA2-912840DF688D}"/>
    <dgm:cxn modelId="{8B2BFE4F-4D90-4C62-A14A-9DF80E427E21}" type="presOf" srcId="{C456EFCD-0504-42E0-AACE-E45D7817709F}" destId="{1B9D63A1-5191-433D-969F-FE6F31C0EDEC}" srcOrd="0" destOrd="0" presId="urn:microsoft.com/office/officeart/2005/8/layout/vList5"/>
    <dgm:cxn modelId="{C1E70882-7488-4FC3-9B84-A5E1184A4D2D}" type="presOf" srcId="{FD6089C2-03FD-49A6-B300-B3C260A3B1A1}" destId="{34FCB982-B4FE-4445-ADE0-D4338C8383F6}" srcOrd="0" destOrd="0" presId="urn:microsoft.com/office/officeart/2005/8/layout/vList5"/>
    <dgm:cxn modelId="{41FDE3EA-EEB5-499D-A2C4-BA9DAD8F2E30}" type="presOf" srcId="{377A8BCB-3459-4738-863E-B15117A9D704}" destId="{8EAC7B19-FA67-4779-956A-D03AB58C370E}" srcOrd="0" destOrd="0" presId="urn:microsoft.com/office/officeart/2005/8/layout/vList5"/>
    <dgm:cxn modelId="{2821B255-B0DA-4BA5-86B7-25FA4F0F75E9}" srcId="{FD6089C2-03FD-49A6-B300-B3C260A3B1A1}" destId="{67F07FF7-CC26-466F-B584-C84E45B54B80}" srcOrd="2" destOrd="0" parTransId="{A2E9F2C2-3BFE-41A6-BDCF-BFEE71B669B9}" sibTransId="{A4E2AD4F-059C-4406-A820-E50738B23600}"/>
    <dgm:cxn modelId="{8AD5AD0E-D1E3-486E-B71A-8103AAE45C08}" type="presOf" srcId="{8703A3FC-727F-42CD-8E4F-6DCE02AB70AF}" destId="{A6EFB4DA-8D5E-4E51-BCDE-977CB36EFA18}" srcOrd="0" destOrd="0" presId="urn:microsoft.com/office/officeart/2005/8/layout/vList5"/>
    <dgm:cxn modelId="{1BEA2D4E-4B69-45B4-8AFF-F33DF972D27F}" srcId="{8703A3FC-727F-42CD-8E4F-6DCE02AB70AF}" destId="{FD6089C2-03FD-49A6-B300-B3C260A3B1A1}" srcOrd="0" destOrd="0" parTransId="{64BDC5D5-3384-47A7-B27A-2C71F16FB144}" sibTransId="{BA700FE0-8EE1-427E-B14C-11B8D4E903B0}"/>
    <dgm:cxn modelId="{930B9851-5338-4E2C-A8EF-C83C227B0F0F}" srcId="{FD6089C2-03FD-49A6-B300-B3C260A3B1A1}" destId="{D5A0D641-8221-4367-B842-362CDC46D229}" srcOrd="0" destOrd="0" parTransId="{AEF4F487-EF5F-4326-9493-97433D398BB1}" sibTransId="{CAAD0FB5-E4FF-4AE2-9EBA-92533E4B091F}"/>
    <dgm:cxn modelId="{DB3F097A-E7C8-48DF-8792-A9011E931AF2}" type="presOf" srcId="{D5A0D641-8221-4367-B842-362CDC46D229}" destId="{17D7E435-4A14-4C8E-83B1-85E28B6F2AE5}" srcOrd="0" destOrd="0" presId="urn:microsoft.com/office/officeart/2005/8/layout/vList5"/>
    <dgm:cxn modelId="{5E5AA63D-187D-4427-AF86-D9B018829662}" type="presOf" srcId="{5CF00302-83F5-41D8-A0F1-79EC8BE45A1E}" destId="{5151FAF4-7D90-4E26-9ACC-2AD782A88868}" srcOrd="0" destOrd="0" presId="urn:microsoft.com/office/officeart/2005/8/layout/vList5"/>
    <dgm:cxn modelId="{F3D995F2-3192-46E2-8EF6-4C6E1D345814}" type="presOf" srcId="{2AF2E24D-4B7A-45E6-B215-E39E79DEE839}" destId="{03B38C5C-74A4-4F85-B9A9-A9FB17C77261}" srcOrd="0" destOrd="0" presId="urn:microsoft.com/office/officeart/2005/8/layout/vList5"/>
    <dgm:cxn modelId="{755D0961-B9BA-477B-9A27-6FF5580D179F}" type="presOf" srcId="{541E2760-F1F3-4E09-9A32-3DF751E997EC}" destId="{8D53506D-DAD3-4374-A43E-882CBC430A61}" srcOrd="0" destOrd="0" presId="urn:microsoft.com/office/officeart/2005/8/layout/vList5"/>
    <dgm:cxn modelId="{2BF860DE-AE37-47E2-9DDC-0FFEFBA5E7D9}" srcId="{5CF00302-83F5-41D8-A0F1-79EC8BE45A1E}" destId="{377A8BCB-3459-4738-863E-B15117A9D704}" srcOrd="0" destOrd="0" parTransId="{BE9E8B09-A536-4032-9CF9-486D2B5A26DC}" sibTransId="{FBB5D802-9546-417E-8E61-82ABCA3035DF}"/>
    <dgm:cxn modelId="{80243271-38FC-45AF-B7B1-AC2BD5EC3C3E}" srcId="{8703A3FC-727F-42CD-8E4F-6DCE02AB70AF}" destId="{8C764B74-967A-4A8D-AFB3-C0ECF35FD4B3}" srcOrd="1" destOrd="0" parTransId="{26ACEA36-EFC4-4487-8816-C3754EC42FA0}" sibTransId="{679B6616-7BCA-4352-81FE-CCF44C7DE86D}"/>
    <dgm:cxn modelId="{56418F15-B7D1-4F33-BDBF-18CBC910791A}" srcId="{FD6089C2-03FD-49A6-B300-B3C260A3B1A1}" destId="{B02DB112-EF43-47AF-9793-D170414C5A69}" srcOrd="1" destOrd="0" parTransId="{5E08B730-98CC-4949-AD1A-040BD8D415E5}" sibTransId="{56BBA1BE-5772-48EA-BA44-E910BF0A7979}"/>
    <dgm:cxn modelId="{CEE985A1-AFB8-4C96-8877-709F7128102A}" type="presOf" srcId="{8C764B74-967A-4A8D-AFB3-C0ECF35FD4B3}" destId="{B8CEFFD2-D169-42AD-9A78-81A2AE08F0BE}" srcOrd="0" destOrd="0" presId="urn:microsoft.com/office/officeart/2005/8/layout/vList5"/>
    <dgm:cxn modelId="{0CC5842B-2E0B-4A93-9FC4-CE9AD45A3F49}" type="presOf" srcId="{B02DB112-EF43-47AF-9793-D170414C5A69}" destId="{17D7E435-4A14-4C8E-83B1-85E28B6F2AE5}" srcOrd="0" destOrd="1" presId="urn:microsoft.com/office/officeart/2005/8/layout/vList5"/>
    <dgm:cxn modelId="{81077724-AAE0-460D-8D55-5CE6B85AAECC}" srcId="{8703A3FC-727F-42CD-8E4F-6DCE02AB70AF}" destId="{C456EFCD-0504-42E0-AACE-E45D7817709F}" srcOrd="3" destOrd="0" parTransId="{01EA675E-9693-4C1F-B149-38C72FB2BFF7}" sibTransId="{30FE1A78-6179-428D-9FDC-D6B479283F87}"/>
    <dgm:cxn modelId="{1F9C9281-4390-48F7-9DE3-0BDB52A0C95C}" type="presOf" srcId="{67F07FF7-CC26-466F-B584-C84E45B54B80}" destId="{17D7E435-4A14-4C8E-83B1-85E28B6F2AE5}" srcOrd="0" destOrd="2" presId="urn:microsoft.com/office/officeart/2005/8/layout/vList5"/>
    <dgm:cxn modelId="{F6A7F3F7-DB93-4ECD-B58E-5B5501A77088}" type="presParOf" srcId="{A6EFB4DA-8D5E-4E51-BCDE-977CB36EFA18}" destId="{6F282B5C-59A7-49E8-8A04-C8C3C91A25E1}" srcOrd="0" destOrd="0" presId="urn:microsoft.com/office/officeart/2005/8/layout/vList5"/>
    <dgm:cxn modelId="{13D5FAC0-DEE5-4153-8F71-4DAECA74DE3F}" type="presParOf" srcId="{6F282B5C-59A7-49E8-8A04-C8C3C91A25E1}" destId="{34FCB982-B4FE-4445-ADE0-D4338C8383F6}" srcOrd="0" destOrd="0" presId="urn:microsoft.com/office/officeart/2005/8/layout/vList5"/>
    <dgm:cxn modelId="{22655153-B799-4BD2-87D4-3FC3EA0647CC}" type="presParOf" srcId="{6F282B5C-59A7-49E8-8A04-C8C3C91A25E1}" destId="{17D7E435-4A14-4C8E-83B1-85E28B6F2AE5}" srcOrd="1" destOrd="0" presId="urn:microsoft.com/office/officeart/2005/8/layout/vList5"/>
    <dgm:cxn modelId="{FB9E2B3D-7A2D-4010-B12B-C9D3639CFD16}" type="presParOf" srcId="{A6EFB4DA-8D5E-4E51-BCDE-977CB36EFA18}" destId="{8280FD07-AA67-4487-8146-E51114133316}" srcOrd="1" destOrd="0" presId="urn:microsoft.com/office/officeart/2005/8/layout/vList5"/>
    <dgm:cxn modelId="{3433B1F4-9727-4554-9DA8-1674DA3A71A6}" type="presParOf" srcId="{A6EFB4DA-8D5E-4E51-BCDE-977CB36EFA18}" destId="{40862B2D-66AA-4232-A268-23313B0E2462}" srcOrd="2" destOrd="0" presId="urn:microsoft.com/office/officeart/2005/8/layout/vList5"/>
    <dgm:cxn modelId="{89FE7736-7D56-4991-A503-4F816AD74AE5}" type="presParOf" srcId="{40862B2D-66AA-4232-A268-23313B0E2462}" destId="{B8CEFFD2-D169-42AD-9A78-81A2AE08F0BE}" srcOrd="0" destOrd="0" presId="urn:microsoft.com/office/officeart/2005/8/layout/vList5"/>
    <dgm:cxn modelId="{3B5D1263-564F-492A-88FC-96A9C828C1D1}" type="presParOf" srcId="{40862B2D-66AA-4232-A268-23313B0E2462}" destId="{8D53506D-DAD3-4374-A43E-882CBC430A61}" srcOrd="1" destOrd="0" presId="urn:microsoft.com/office/officeart/2005/8/layout/vList5"/>
    <dgm:cxn modelId="{DA314467-096E-4DB1-B568-8DCA8D7FDE4D}" type="presParOf" srcId="{A6EFB4DA-8D5E-4E51-BCDE-977CB36EFA18}" destId="{0AFCF263-FF14-4065-BD79-32D6EDE58223}" srcOrd="3" destOrd="0" presId="urn:microsoft.com/office/officeart/2005/8/layout/vList5"/>
    <dgm:cxn modelId="{5F754EA6-80CA-486A-968E-9A2F4DB7F41B}" type="presParOf" srcId="{A6EFB4DA-8D5E-4E51-BCDE-977CB36EFA18}" destId="{768AACAC-DCC0-446D-AAAF-0CDEE9EEC17E}" srcOrd="4" destOrd="0" presId="urn:microsoft.com/office/officeart/2005/8/layout/vList5"/>
    <dgm:cxn modelId="{8C0F0EC8-8F36-4A44-AF61-3CF0125209B5}" type="presParOf" srcId="{768AACAC-DCC0-446D-AAAF-0CDEE9EEC17E}" destId="{5151FAF4-7D90-4E26-9ACC-2AD782A88868}" srcOrd="0" destOrd="0" presId="urn:microsoft.com/office/officeart/2005/8/layout/vList5"/>
    <dgm:cxn modelId="{BC858B8F-867F-46D0-8A17-56DA25BCEB30}" type="presParOf" srcId="{768AACAC-DCC0-446D-AAAF-0CDEE9EEC17E}" destId="{8EAC7B19-FA67-4779-956A-D03AB58C370E}" srcOrd="1" destOrd="0" presId="urn:microsoft.com/office/officeart/2005/8/layout/vList5"/>
    <dgm:cxn modelId="{98504265-82EA-468B-B60B-228F09FB9AAE}" type="presParOf" srcId="{A6EFB4DA-8D5E-4E51-BCDE-977CB36EFA18}" destId="{C9F70DE2-2098-4B53-87D9-9D232FB4DA8E}" srcOrd="5" destOrd="0" presId="urn:microsoft.com/office/officeart/2005/8/layout/vList5"/>
    <dgm:cxn modelId="{DF15B496-FB04-4DDD-89E9-315E5271F418}" type="presParOf" srcId="{A6EFB4DA-8D5E-4E51-BCDE-977CB36EFA18}" destId="{794D9D8F-34BA-429C-9AD2-BE8C6D223675}" srcOrd="6" destOrd="0" presId="urn:microsoft.com/office/officeart/2005/8/layout/vList5"/>
    <dgm:cxn modelId="{E7B0AA9E-2EBD-45E1-A71A-354492D9EA94}" type="presParOf" srcId="{794D9D8F-34BA-429C-9AD2-BE8C6D223675}" destId="{1B9D63A1-5191-433D-969F-FE6F31C0EDEC}" srcOrd="0" destOrd="0" presId="urn:microsoft.com/office/officeart/2005/8/layout/vList5"/>
    <dgm:cxn modelId="{5D7A1937-07EE-4891-89EA-F8862D069F9A}" type="presParOf" srcId="{794D9D8F-34BA-429C-9AD2-BE8C6D223675}" destId="{03B38C5C-74A4-4F85-B9A9-A9FB17C772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7F62A3-FCD6-4AF0-8576-7810EDCBD8AE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99CE9D-E74C-4449-8C14-F541BB777735}">
      <dgm:prSet phldrT="[Text]" custT="1"/>
      <dgm:spPr/>
      <dgm:t>
        <a:bodyPr/>
        <a:lstStyle/>
        <a:p>
          <a:r>
            <a:rPr lang="sr-Latn-RS" sz="1600" smtClean="0">
              <a:latin typeface="Calibri" panose="020F0502020204030204" pitchFamily="34" charset="0"/>
              <a:cs typeface="Calibri" panose="020F0502020204030204" pitchFamily="34" charset="0"/>
            </a:rPr>
            <a:t>Data</a:t>
          </a:r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A65A9F-9247-4447-9096-0B283D78D764}" type="parTrans" cxnId="{3D086202-BCE2-4666-B727-2785889FC6D6}">
      <dgm:prSet/>
      <dgm:spPr/>
      <dgm:t>
        <a:bodyPr/>
        <a:lstStyle/>
        <a:p>
          <a:endParaRPr lang="en-US" sz="1600"/>
        </a:p>
      </dgm:t>
    </dgm:pt>
    <dgm:pt modelId="{A7D311BF-5A42-4349-9F97-4267BFC9AA20}" type="sibTrans" cxnId="{3D086202-BCE2-4666-B727-2785889FC6D6}">
      <dgm:prSet/>
      <dgm:spPr/>
      <dgm:t>
        <a:bodyPr/>
        <a:lstStyle/>
        <a:p>
          <a:endParaRPr lang="en-US" sz="1600"/>
        </a:p>
      </dgm:t>
    </dgm:pt>
    <dgm:pt modelId="{5B339DC2-D72E-4175-91B4-FC7ABE90BF19}">
      <dgm:prSet phldrT="[Text]" custT="1"/>
      <dgm:spPr/>
      <dgm:t>
        <a:bodyPr/>
        <a:lstStyle/>
        <a:p>
          <a:r>
            <a:rPr lang="sr-Latn-RS" sz="1600" smtClean="0">
              <a:latin typeface="Calibri" panose="020F0502020204030204" pitchFamily="34" charset="0"/>
              <a:cs typeface="Calibri" panose="020F0502020204030204" pitchFamily="34" charset="0"/>
            </a:rPr>
            <a:t>Information</a:t>
          </a:r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F20AF0-327C-4700-B1FA-0B7936BEEA6F}" type="parTrans" cxnId="{40E34ED0-65C6-4BCD-A636-0D0BE377D134}">
      <dgm:prSet/>
      <dgm:spPr/>
      <dgm:t>
        <a:bodyPr/>
        <a:lstStyle/>
        <a:p>
          <a:endParaRPr lang="en-US" sz="1600"/>
        </a:p>
      </dgm:t>
    </dgm:pt>
    <dgm:pt modelId="{0FB4791B-2A01-4A0E-97B0-366C0A50119E}" type="sibTrans" cxnId="{40E34ED0-65C6-4BCD-A636-0D0BE377D134}">
      <dgm:prSet/>
      <dgm:spPr/>
      <dgm:t>
        <a:bodyPr/>
        <a:lstStyle/>
        <a:p>
          <a:endParaRPr lang="en-US" sz="1600"/>
        </a:p>
      </dgm:t>
    </dgm:pt>
    <dgm:pt modelId="{0111EBAD-F396-480E-B279-D04EAEE86B70}">
      <dgm:prSet phldrT="[Text]" custT="1"/>
      <dgm:spPr/>
      <dgm:t>
        <a:bodyPr/>
        <a:lstStyle/>
        <a:p>
          <a:r>
            <a:rPr lang="sr-Latn-RS" sz="1600" smtClean="0">
              <a:latin typeface="Calibri" panose="020F0502020204030204" pitchFamily="34" charset="0"/>
              <a:cs typeface="Calibri" panose="020F0502020204030204" pitchFamily="34" charset="0"/>
            </a:rPr>
            <a:t>Knowledge</a:t>
          </a:r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4E3F338-2B2A-4C45-B498-CD84E14F1CCA}" type="parTrans" cxnId="{E679E9DC-0538-435A-A3C7-AED731D84D99}">
      <dgm:prSet/>
      <dgm:spPr/>
      <dgm:t>
        <a:bodyPr/>
        <a:lstStyle/>
        <a:p>
          <a:endParaRPr lang="en-US" sz="1600"/>
        </a:p>
      </dgm:t>
    </dgm:pt>
    <dgm:pt modelId="{A438EB30-C369-4E98-9BFF-F17D00371624}" type="sibTrans" cxnId="{E679E9DC-0538-435A-A3C7-AED731D84D99}">
      <dgm:prSet/>
      <dgm:spPr/>
      <dgm:t>
        <a:bodyPr/>
        <a:lstStyle/>
        <a:p>
          <a:endParaRPr lang="en-US" sz="1600"/>
        </a:p>
      </dgm:t>
    </dgm:pt>
    <dgm:pt modelId="{ECE91C32-3182-480F-810E-935132CE9CDF}">
      <dgm:prSet phldrT="[Text]" custT="1"/>
      <dgm:spPr/>
      <dgm:t>
        <a:bodyPr/>
        <a:lstStyle/>
        <a:p>
          <a:r>
            <a:rPr lang="sr-Latn-RS" sz="1600" smtClean="0">
              <a:latin typeface="Calibri" panose="020F0502020204030204" pitchFamily="34" charset="0"/>
              <a:cs typeface="Calibri" panose="020F0502020204030204" pitchFamily="34" charset="0"/>
            </a:rPr>
            <a:t>Practical value</a:t>
          </a:r>
          <a:endParaRPr lang="en-US" sz="16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1C34FAF-0727-4564-9B4F-57C5EFA7196B}" type="parTrans" cxnId="{8ACB56AB-9AF3-4AE8-9417-66D1AC69D8C3}">
      <dgm:prSet/>
      <dgm:spPr/>
      <dgm:t>
        <a:bodyPr/>
        <a:lstStyle/>
        <a:p>
          <a:endParaRPr lang="en-US" sz="1600"/>
        </a:p>
      </dgm:t>
    </dgm:pt>
    <dgm:pt modelId="{4FFC21CB-12DC-4C62-9A5A-C10166548348}" type="sibTrans" cxnId="{8ACB56AB-9AF3-4AE8-9417-66D1AC69D8C3}">
      <dgm:prSet/>
      <dgm:spPr/>
      <dgm:t>
        <a:bodyPr/>
        <a:lstStyle/>
        <a:p>
          <a:endParaRPr lang="en-US" sz="1600"/>
        </a:p>
      </dgm:t>
    </dgm:pt>
    <dgm:pt modelId="{8444BB69-D793-4D51-ABA4-FC096BF773C5}" type="pres">
      <dgm:prSet presAssocID="{337F62A3-FCD6-4AF0-8576-7810EDCBD8A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C6895B4-7B00-4603-B683-495E74A28B4E}" type="pres">
      <dgm:prSet presAssocID="{F099CE9D-E74C-4449-8C14-F541BB777735}" presName="composite" presStyleCnt="0"/>
      <dgm:spPr/>
    </dgm:pt>
    <dgm:pt modelId="{60689AC5-3638-4755-BE1D-0F5D36617FAB}" type="pres">
      <dgm:prSet presAssocID="{F099CE9D-E74C-4449-8C14-F541BB777735}" presName="LShape" presStyleLbl="alignNode1" presStyleIdx="0" presStyleCnt="7"/>
      <dgm:spPr/>
    </dgm:pt>
    <dgm:pt modelId="{0A23719C-8072-48AE-A710-0F78E8511BEB}" type="pres">
      <dgm:prSet presAssocID="{F099CE9D-E74C-4449-8C14-F541BB777735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8858D-D2F5-42D1-BC7A-9E62351649EE}" type="pres">
      <dgm:prSet presAssocID="{F099CE9D-E74C-4449-8C14-F541BB777735}" presName="Triangle" presStyleLbl="alignNode1" presStyleIdx="1" presStyleCnt="7"/>
      <dgm:spPr/>
    </dgm:pt>
    <dgm:pt modelId="{7258C299-9C90-454A-A6FF-1FE86B997344}" type="pres">
      <dgm:prSet presAssocID="{A7D311BF-5A42-4349-9F97-4267BFC9AA20}" presName="sibTrans" presStyleCnt="0"/>
      <dgm:spPr/>
    </dgm:pt>
    <dgm:pt modelId="{1C15E109-22C8-4766-8C65-BCA2DA429F70}" type="pres">
      <dgm:prSet presAssocID="{A7D311BF-5A42-4349-9F97-4267BFC9AA20}" presName="space" presStyleCnt="0"/>
      <dgm:spPr/>
    </dgm:pt>
    <dgm:pt modelId="{B123DE23-9422-497C-8895-8AA8533F355A}" type="pres">
      <dgm:prSet presAssocID="{5B339DC2-D72E-4175-91B4-FC7ABE90BF19}" presName="composite" presStyleCnt="0"/>
      <dgm:spPr/>
    </dgm:pt>
    <dgm:pt modelId="{888B8820-ADCE-40D1-B90A-03CDA811EDA8}" type="pres">
      <dgm:prSet presAssocID="{5B339DC2-D72E-4175-91B4-FC7ABE90BF19}" presName="LShape" presStyleLbl="alignNode1" presStyleIdx="2" presStyleCnt="7"/>
      <dgm:spPr>
        <a:solidFill>
          <a:srgbClr val="92D050"/>
        </a:solidFill>
        <a:ln>
          <a:noFill/>
        </a:ln>
      </dgm:spPr>
    </dgm:pt>
    <dgm:pt modelId="{ABB1545C-ED6C-406E-A474-39CB6C5020E9}" type="pres">
      <dgm:prSet presAssocID="{5B339DC2-D72E-4175-91B4-FC7ABE90BF1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CC32B-51EA-4471-B6AF-D84DBE7546E5}" type="pres">
      <dgm:prSet presAssocID="{5B339DC2-D72E-4175-91B4-FC7ABE90BF19}" presName="Triangle" presStyleLbl="alignNode1" presStyleIdx="3" presStyleCnt="7"/>
      <dgm:spPr/>
    </dgm:pt>
    <dgm:pt modelId="{8E77F665-9F4D-413B-AC32-1891F1AA0BB0}" type="pres">
      <dgm:prSet presAssocID="{0FB4791B-2A01-4A0E-97B0-366C0A50119E}" presName="sibTrans" presStyleCnt="0"/>
      <dgm:spPr/>
    </dgm:pt>
    <dgm:pt modelId="{6BAD14A0-EC19-4FAA-8FD6-AE99DDA5F4F6}" type="pres">
      <dgm:prSet presAssocID="{0FB4791B-2A01-4A0E-97B0-366C0A50119E}" presName="space" presStyleCnt="0"/>
      <dgm:spPr/>
    </dgm:pt>
    <dgm:pt modelId="{1EEA90F6-34D7-4E1B-B2A1-293A181C2EE5}" type="pres">
      <dgm:prSet presAssocID="{0111EBAD-F396-480E-B279-D04EAEE86B70}" presName="composite" presStyleCnt="0"/>
      <dgm:spPr/>
    </dgm:pt>
    <dgm:pt modelId="{2A932F15-D8D9-4BB0-8E22-1A79691D3C61}" type="pres">
      <dgm:prSet presAssocID="{0111EBAD-F396-480E-B279-D04EAEE86B70}" presName="LShape" presStyleLbl="alignNode1" presStyleIdx="4" presStyleCnt="7"/>
      <dgm:spPr>
        <a:solidFill>
          <a:srgbClr val="FF3399"/>
        </a:solidFill>
        <a:ln>
          <a:noFill/>
        </a:ln>
      </dgm:spPr>
    </dgm:pt>
    <dgm:pt modelId="{C2EB702D-AA4A-4BD0-879C-D8B989665D30}" type="pres">
      <dgm:prSet presAssocID="{0111EBAD-F396-480E-B279-D04EAEE86B70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E3002-9140-4CC4-946D-653E55EAE965}" type="pres">
      <dgm:prSet presAssocID="{0111EBAD-F396-480E-B279-D04EAEE86B70}" presName="Triangle" presStyleLbl="alignNode1" presStyleIdx="5" presStyleCnt="7"/>
      <dgm:spPr/>
    </dgm:pt>
    <dgm:pt modelId="{A3CE601A-8A76-4F5C-96F2-888A73C0E93D}" type="pres">
      <dgm:prSet presAssocID="{A438EB30-C369-4E98-9BFF-F17D00371624}" presName="sibTrans" presStyleCnt="0"/>
      <dgm:spPr/>
    </dgm:pt>
    <dgm:pt modelId="{F464DA8B-8A77-46DE-82BA-26347C63FB34}" type="pres">
      <dgm:prSet presAssocID="{A438EB30-C369-4E98-9BFF-F17D00371624}" presName="space" presStyleCnt="0"/>
      <dgm:spPr/>
    </dgm:pt>
    <dgm:pt modelId="{D3A9B02A-FFEF-4D55-95A1-BAF14D55D6CE}" type="pres">
      <dgm:prSet presAssocID="{ECE91C32-3182-480F-810E-935132CE9CDF}" presName="composite" presStyleCnt="0"/>
      <dgm:spPr/>
    </dgm:pt>
    <dgm:pt modelId="{0191D9E1-5D9F-4CC9-9228-36B66FB68304}" type="pres">
      <dgm:prSet presAssocID="{ECE91C32-3182-480F-810E-935132CE9CDF}" presName="LShape" presStyleLbl="alignNode1" presStyleIdx="6" presStyleCnt="7" custLinFactNeighborX="5111" custLinFactNeighborY="-11596"/>
      <dgm:spPr>
        <a:solidFill>
          <a:srgbClr val="FFC000"/>
        </a:solidFill>
        <a:ln>
          <a:noFill/>
        </a:ln>
      </dgm:spPr>
    </dgm:pt>
    <dgm:pt modelId="{4BC23639-4584-4D79-AC30-C14A8E94D8D7}" type="pres">
      <dgm:prSet presAssocID="{ECE91C32-3182-480F-810E-935132CE9CDF}" presName="ParentText" presStyleLbl="revTx" presStyleIdx="3" presStyleCnt="4" custScaleX="94550" custLinFactNeighborX="3675" custLinFactNeighborY="-94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65F02F-7EEB-4096-A84B-FD2E0D947AA0}" type="presOf" srcId="{ECE91C32-3182-480F-810E-935132CE9CDF}" destId="{4BC23639-4584-4D79-AC30-C14A8E94D8D7}" srcOrd="0" destOrd="0" presId="urn:microsoft.com/office/officeart/2009/3/layout/StepUpProcess"/>
    <dgm:cxn modelId="{8ACB56AB-9AF3-4AE8-9417-66D1AC69D8C3}" srcId="{337F62A3-FCD6-4AF0-8576-7810EDCBD8AE}" destId="{ECE91C32-3182-480F-810E-935132CE9CDF}" srcOrd="3" destOrd="0" parTransId="{91C34FAF-0727-4564-9B4F-57C5EFA7196B}" sibTransId="{4FFC21CB-12DC-4C62-9A5A-C10166548348}"/>
    <dgm:cxn modelId="{40E34ED0-65C6-4BCD-A636-0D0BE377D134}" srcId="{337F62A3-FCD6-4AF0-8576-7810EDCBD8AE}" destId="{5B339DC2-D72E-4175-91B4-FC7ABE90BF19}" srcOrd="1" destOrd="0" parTransId="{D7F20AF0-327C-4700-B1FA-0B7936BEEA6F}" sibTransId="{0FB4791B-2A01-4A0E-97B0-366C0A50119E}"/>
    <dgm:cxn modelId="{ACE189D4-9808-4BE4-BC8D-17DD4B45C25F}" type="presOf" srcId="{0111EBAD-F396-480E-B279-D04EAEE86B70}" destId="{C2EB702D-AA4A-4BD0-879C-D8B989665D30}" srcOrd="0" destOrd="0" presId="urn:microsoft.com/office/officeart/2009/3/layout/StepUpProcess"/>
    <dgm:cxn modelId="{22070BFB-C145-4312-90FF-93958EB95FA1}" type="presOf" srcId="{5B339DC2-D72E-4175-91B4-FC7ABE90BF19}" destId="{ABB1545C-ED6C-406E-A474-39CB6C5020E9}" srcOrd="0" destOrd="0" presId="urn:microsoft.com/office/officeart/2009/3/layout/StepUpProcess"/>
    <dgm:cxn modelId="{E679E9DC-0538-435A-A3C7-AED731D84D99}" srcId="{337F62A3-FCD6-4AF0-8576-7810EDCBD8AE}" destId="{0111EBAD-F396-480E-B279-D04EAEE86B70}" srcOrd="2" destOrd="0" parTransId="{54E3F338-2B2A-4C45-B498-CD84E14F1CCA}" sibTransId="{A438EB30-C369-4E98-9BFF-F17D00371624}"/>
    <dgm:cxn modelId="{5EE929C4-6A48-4D99-9E2F-5AE30AEF1819}" type="presOf" srcId="{337F62A3-FCD6-4AF0-8576-7810EDCBD8AE}" destId="{8444BB69-D793-4D51-ABA4-FC096BF773C5}" srcOrd="0" destOrd="0" presId="urn:microsoft.com/office/officeart/2009/3/layout/StepUpProcess"/>
    <dgm:cxn modelId="{3D086202-BCE2-4666-B727-2785889FC6D6}" srcId="{337F62A3-FCD6-4AF0-8576-7810EDCBD8AE}" destId="{F099CE9D-E74C-4449-8C14-F541BB777735}" srcOrd="0" destOrd="0" parTransId="{C0A65A9F-9247-4447-9096-0B283D78D764}" sibTransId="{A7D311BF-5A42-4349-9F97-4267BFC9AA20}"/>
    <dgm:cxn modelId="{713AE2AD-B040-4D89-B9D8-4F807F5DB18E}" type="presOf" srcId="{F099CE9D-E74C-4449-8C14-F541BB777735}" destId="{0A23719C-8072-48AE-A710-0F78E8511BEB}" srcOrd="0" destOrd="0" presId="urn:microsoft.com/office/officeart/2009/3/layout/StepUpProcess"/>
    <dgm:cxn modelId="{2B7EFCFD-1D3F-490C-BF52-F776A3ED4177}" type="presParOf" srcId="{8444BB69-D793-4D51-ABA4-FC096BF773C5}" destId="{1C6895B4-7B00-4603-B683-495E74A28B4E}" srcOrd="0" destOrd="0" presId="urn:microsoft.com/office/officeart/2009/3/layout/StepUpProcess"/>
    <dgm:cxn modelId="{228D2F16-7012-4F2E-A8DA-381FECB5ADF5}" type="presParOf" srcId="{1C6895B4-7B00-4603-B683-495E74A28B4E}" destId="{60689AC5-3638-4755-BE1D-0F5D36617FAB}" srcOrd="0" destOrd="0" presId="urn:microsoft.com/office/officeart/2009/3/layout/StepUpProcess"/>
    <dgm:cxn modelId="{A2A3A0CD-0CD5-4C3E-B4CF-0EC3CA5EFADB}" type="presParOf" srcId="{1C6895B4-7B00-4603-B683-495E74A28B4E}" destId="{0A23719C-8072-48AE-A710-0F78E8511BEB}" srcOrd="1" destOrd="0" presId="urn:microsoft.com/office/officeart/2009/3/layout/StepUpProcess"/>
    <dgm:cxn modelId="{0195D04E-C5E5-4DD0-8672-6442AA5E5917}" type="presParOf" srcId="{1C6895B4-7B00-4603-B683-495E74A28B4E}" destId="{7C88858D-D2F5-42D1-BC7A-9E62351649EE}" srcOrd="2" destOrd="0" presId="urn:microsoft.com/office/officeart/2009/3/layout/StepUpProcess"/>
    <dgm:cxn modelId="{5F4DE691-2A79-417B-8694-BAFCD4B7BFBD}" type="presParOf" srcId="{8444BB69-D793-4D51-ABA4-FC096BF773C5}" destId="{7258C299-9C90-454A-A6FF-1FE86B997344}" srcOrd="1" destOrd="0" presId="urn:microsoft.com/office/officeart/2009/3/layout/StepUpProcess"/>
    <dgm:cxn modelId="{B491EBD2-08A1-45FD-9939-AD7234A3EC51}" type="presParOf" srcId="{7258C299-9C90-454A-A6FF-1FE86B997344}" destId="{1C15E109-22C8-4766-8C65-BCA2DA429F70}" srcOrd="0" destOrd="0" presId="urn:microsoft.com/office/officeart/2009/3/layout/StepUpProcess"/>
    <dgm:cxn modelId="{16DF4EFC-D8EA-4A23-AE0A-2B0C46D84B9E}" type="presParOf" srcId="{8444BB69-D793-4D51-ABA4-FC096BF773C5}" destId="{B123DE23-9422-497C-8895-8AA8533F355A}" srcOrd="2" destOrd="0" presId="urn:microsoft.com/office/officeart/2009/3/layout/StepUpProcess"/>
    <dgm:cxn modelId="{115C1B3F-3348-4679-85EF-6360AD1CF139}" type="presParOf" srcId="{B123DE23-9422-497C-8895-8AA8533F355A}" destId="{888B8820-ADCE-40D1-B90A-03CDA811EDA8}" srcOrd="0" destOrd="0" presId="urn:microsoft.com/office/officeart/2009/3/layout/StepUpProcess"/>
    <dgm:cxn modelId="{EC1A9FCC-E23C-4DC6-BF90-BA8F365667B3}" type="presParOf" srcId="{B123DE23-9422-497C-8895-8AA8533F355A}" destId="{ABB1545C-ED6C-406E-A474-39CB6C5020E9}" srcOrd="1" destOrd="0" presId="urn:microsoft.com/office/officeart/2009/3/layout/StepUpProcess"/>
    <dgm:cxn modelId="{6306FC7A-22FB-48FF-87D2-3C1BD9A73C16}" type="presParOf" srcId="{B123DE23-9422-497C-8895-8AA8533F355A}" destId="{A8ECC32B-51EA-4471-B6AF-D84DBE7546E5}" srcOrd="2" destOrd="0" presId="urn:microsoft.com/office/officeart/2009/3/layout/StepUpProcess"/>
    <dgm:cxn modelId="{CB3AAD66-5478-4202-BE02-0D2A3CF52BA6}" type="presParOf" srcId="{8444BB69-D793-4D51-ABA4-FC096BF773C5}" destId="{8E77F665-9F4D-413B-AC32-1891F1AA0BB0}" srcOrd="3" destOrd="0" presId="urn:microsoft.com/office/officeart/2009/3/layout/StepUpProcess"/>
    <dgm:cxn modelId="{74CE6C00-07C3-41B4-A4BA-43F8EF01E49E}" type="presParOf" srcId="{8E77F665-9F4D-413B-AC32-1891F1AA0BB0}" destId="{6BAD14A0-EC19-4FAA-8FD6-AE99DDA5F4F6}" srcOrd="0" destOrd="0" presId="urn:microsoft.com/office/officeart/2009/3/layout/StepUpProcess"/>
    <dgm:cxn modelId="{5E4B17D1-C879-4286-9011-ECC7A278C82C}" type="presParOf" srcId="{8444BB69-D793-4D51-ABA4-FC096BF773C5}" destId="{1EEA90F6-34D7-4E1B-B2A1-293A181C2EE5}" srcOrd="4" destOrd="0" presId="urn:microsoft.com/office/officeart/2009/3/layout/StepUpProcess"/>
    <dgm:cxn modelId="{54BCF70D-27A4-432C-806C-92281AE3807A}" type="presParOf" srcId="{1EEA90F6-34D7-4E1B-B2A1-293A181C2EE5}" destId="{2A932F15-D8D9-4BB0-8E22-1A79691D3C61}" srcOrd="0" destOrd="0" presId="urn:microsoft.com/office/officeart/2009/3/layout/StepUpProcess"/>
    <dgm:cxn modelId="{7D0078B1-3D73-4105-B724-82E5BED282F3}" type="presParOf" srcId="{1EEA90F6-34D7-4E1B-B2A1-293A181C2EE5}" destId="{C2EB702D-AA4A-4BD0-879C-D8B989665D30}" srcOrd="1" destOrd="0" presId="urn:microsoft.com/office/officeart/2009/3/layout/StepUpProcess"/>
    <dgm:cxn modelId="{E0CD2260-E1E5-4AFE-B49A-29C1461E2A14}" type="presParOf" srcId="{1EEA90F6-34D7-4E1B-B2A1-293A181C2EE5}" destId="{985E3002-9140-4CC4-946D-653E55EAE965}" srcOrd="2" destOrd="0" presId="urn:microsoft.com/office/officeart/2009/3/layout/StepUpProcess"/>
    <dgm:cxn modelId="{E5BC4A8A-517B-4439-8953-75976A18D3BE}" type="presParOf" srcId="{8444BB69-D793-4D51-ABA4-FC096BF773C5}" destId="{A3CE601A-8A76-4F5C-96F2-888A73C0E93D}" srcOrd="5" destOrd="0" presId="urn:microsoft.com/office/officeart/2009/3/layout/StepUpProcess"/>
    <dgm:cxn modelId="{EAC5F654-5537-4D6B-B302-83ECF199EF1C}" type="presParOf" srcId="{A3CE601A-8A76-4F5C-96F2-888A73C0E93D}" destId="{F464DA8B-8A77-46DE-82BA-26347C63FB34}" srcOrd="0" destOrd="0" presId="urn:microsoft.com/office/officeart/2009/3/layout/StepUpProcess"/>
    <dgm:cxn modelId="{5E0122C0-E27F-414C-A7A6-455CE18E9EC7}" type="presParOf" srcId="{8444BB69-D793-4D51-ABA4-FC096BF773C5}" destId="{D3A9B02A-FFEF-4D55-95A1-BAF14D55D6CE}" srcOrd="6" destOrd="0" presId="urn:microsoft.com/office/officeart/2009/3/layout/StepUpProcess"/>
    <dgm:cxn modelId="{95D06C82-16BB-4B04-A80E-D31A08E30CD5}" type="presParOf" srcId="{D3A9B02A-FFEF-4D55-95A1-BAF14D55D6CE}" destId="{0191D9E1-5D9F-4CC9-9228-36B66FB68304}" srcOrd="0" destOrd="0" presId="urn:microsoft.com/office/officeart/2009/3/layout/StepUpProcess"/>
    <dgm:cxn modelId="{1F356498-8BBD-490D-9F27-BE8AD7B4920A}" type="presParOf" srcId="{D3A9B02A-FFEF-4D55-95A1-BAF14D55D6CE}" destId="{4BC23639-4584-4D79-AC30-C14A8E94D8D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11A664-EA45-4B75-9574-509B4701D8B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C2478F-9577-45D0-B3B4-DB4D4D1E418A}">
      <dgm:prSet phldrT="[Text]" custT="1"/>
      <dgm:spPr/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Support for large volumes and multi-structured data sets.</a:t>
          </a:r>
          <a:endParaRPr lang="en-US" sz="1800" b="1"/>
        </a:p>
      </dgm:t>
    </dgm:pt>
    <dgm:pt modelId="{708F0AA2-BF8E-456D-910A-EDC166892C93}" type="parTrans" cxnId="{F675AD65-6C9A-4001-A528-160E10EA359C}">
      <dgm:prSet/>
      <dgm:spPr/>
      <dgm:t>
        <a:bodyPr/>
        <a:lstStyle/>
        <a:p>
          <a:endParaRPr lang="en-US" sz="2400" b="1"/>
        </a:p>
      </dgm:t>
    </dgm:pt>
    <dgm:pt modelId="{F1D31DEB-A66C-4262-BE32-207A95FA1C7B}" type="sibTrans" cxnId="{F675AD65-6C9A-4001-A528-160E10EA359C}">
      <dgm:prSet/>
      <dgm:spPr/>
      <dgm:t>
        <a:bodyPr/>
        <a:lstStyle/>
        <a:p>
          <a:endParaRPr lang="en-US" sz="2400" b="1"/>
        </a:p>
      </dgm:t>
    </dgm:pt>
    <dgm:pt modelId="{D75BD583-DB4D-426F-B2E6-62B0930BD0A0}">
      <dgm:prSet phldrT="[Text]" custT="1"/>
      <dgm:spPr>
        <a:solidFill>
          <a:srgbClr val="00CCFF"/>
        </a:solidFill>
      </dgm:spPr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Platform independent deployment on the learner side.</a:t>
          </a:r>
          <a:endParaRPr lang="en-US" sz="1800" b="1"/>
        </a:p>
      </dgm:t>
    </dgm:pt>
    <dgm:pt modelId="{53C7B6B2-27D7-429A-B40A-3AEA1D391BD8}" type="parTrans" cxnId="{60E6754C-0AB6-4A2A-AFED-825B8F8D5979}">
      <dgm:prSet/>
      <dgm:spPr/>
      <dgm:t>
        <a:bodyPr/>
        <a:lstStyle/>
        <a:p>
          <a:endParaRPr lang="en-US" sz="2400" b="1"/>
        </a:p>
      </dgm:t>
    </dgm:pt>
    <dgm:pt modelId="{CC5EC733-E1B0-47BE-9B69-4ED48BDB30DE}" type="sibTrans" cxnId="{60E6754C-0AB6-4A2A-AFED-825B8F8D5979}">
      <dgm:prSet/>
      <dgm:spPr/>
      <dgm:t>
        <a:bodyPr/>
        <a:lstStyle/>
        <a:p>
          <a:endParaRPr lang="en-US" sz="2400" b="1"/>
        </a:p>
      </dgm:t>
    </dgm:pt>
    <dgm:pt modelId="{425B2D37-98E3-4CF9-89F3-FE512BF00B83}">
      <dgm:prSet phldrT="[Text]" custT="1"/>
      <dgm:spPr>
        <a:solidFill>
          <a:srgbClr val="F2B800"/>
        </a:solidFill>
      </dgm:spPr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An easy-to-use learner interface. </a:t>
          </a:r>
          <a:endParaRPr lang="en-US" sz="1800" b="1"/>
        </a:p>
      </dgm:t>
    </dgm:pt>
    <dgm:pt modelId="{7CF101BE-41FF-464D-8AAC-2A85F25D910F}" type="parTrans" cxnId="{D521A96E-D1DB-4505-A3D0-90BF89AFDE3D}">
      <dgm:prSet/>
      <dgm:spPr/>
      <dgm:t>
        <a:bodyPr/>
        <a:lstStyle/>
        <a:p>
          <a:endParaRPr lang="en-US" sz="2400" b="1"/>
        </a:p>
      </dgm:t>
    </dgm:pt>
    <dgm:pt modelId="{861E0812-7D75-4A38-A26F-9498C0D55C99}" type="sibTrans" cxnId="{D521A96E-D1DB-4505-A3D0-90BF89AFDE3D}">
      <dgm:prSet/>
      <dgm:spPr/>
      <dgm:t>
        <a:bodyPr/>
        <a:lstStyle/>
        <a:p>
          <a:endParaRPr lang="en-US" sz="2400" b="1"/>
        </a:p>
      </dgm:t>
    </dgm:pt>
    <dgm:pt modelId="{A6869F73-1E3B-4004-8C20-6C1180D31CD5}">
      <dgm:prSet phldrT="[Text]" custT="1"/>
      <dgm:spPr/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User-friendliness, high-level flexibility, and scalability by using high performance computing and cloud computing resources.</a:t>
          </a:r>
          <a:endParaRPr lang="en-US" sz="1800" b="1"/>
        </a:p>
      </dgm:t>
    </dgm:pt>
    <dgm:pt modelId="{B4C7AA28-99A0-404B-884B-91C0998880C9}" type="parTrans" cxnId="{6F053E05-B6C7-4695-9BC4-07EE29C977F3}">
      <dgm:prSet/>
      <dgm:spPr/>
      <dgm:t>
        <a:bodyPr/>
        <a:lstStyle/>
        <a:p>
          <a:endParaRPr lang="en-US" sz="2400" b="1"/>
        </a:p>
      </dgm:t>
    </dgm:pt>
    <dgm:pt modelId="{C9FA1752-54E6-4347-AE28-5D8744AB9B01}" type="sibTrans" cxnId="{6F053E05-B6C7-4695-9BC4-07EE29C977F3}">
      <dgm:prSet/>
      <dgm:spPr/>
      <dgm:t>
        <a:bodyPr/>
        <a:lstStyle/>
        <a:p>
          <a:endParaRPr lang="en-US" sz="2400" b="1"/>
        </a:p>
      </dgm:t>
    </dgm:pt>
    <dgm:pt modelId="{6BE0771D-B595-4213-B963-6FC279A9D9B9}">
      <dgm:prSet phldrT="[Text]" custT="1"/>
      <dgm:spPr/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Incorporated analytic modules that allow learners to complete course quickly and answer their own questions.</a:t>
          </a:r>
          <a:endParaRPr lang="en-US" sz="1800" b="1"/>
        </a:p>
      </dgm:t>
    </dgm:pt>
    <dgm:pt modelId="{10710CFA-D852-44D4-A01D-16AD233C4AED}" type="parTrans" cxnId="{54A4BE7C-68D0-4071-852D-F7D8F4E517F5}">
      <dgm:prSet/>
      <dgm:spPr/>
      <dgm:t>
        <a:bodyPr/>
        <a:lstStyle/>
        <a:p>
          <a:endParaRPr lang="en-US" sz="2400" b="1"/>
        </a:p>
      </dgm:t>
    </dgm:pt>
    <dgm:pt modelId="{DBB1FD15-3CC7-46C2-9CEF-B19D33B5D1F4}" type="sibTrans" cxnId="{54A4BE7C-68D0-4071-852D-F7D8F4E517F5}">
      <dgm:prSet/>
      <dgm:spPr/>
      <dgm:t>
        <a:bodyPr/>
        <a:lstStyle/>
        <a:p>
          <a:endParaRPr lang="en-US" sz="2400" b="1"/>
        </a:p>
      </dgm:t>
    </dgm:pt>
    <dgm:pt modelId="{C9628D0F-75B2-4506-BEA4-1B7616A0FB74}">
      <dgm:prSet phldrT="[Text]" custT="1"/>
      <dgm:spPr>
        <a:solidFill>
          <a:srgbClr val="FF3399"/>
        </a:solidFill>
      </dgm:spPr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Embedded statistical functions as well as allow custom statistical codes.</a:t>
          </a:r>
          <a:endParaRPr lang="en-US" sz="1800" b="1"/>
        </a:p>
      </dgm:t>
    </dgm:pt>
    <dgm:pt modelId="{D4FF2788-FDCB-461E-8D87-5427B0C2B25F}" type="parTrans" cxnId="{2BDC93C8-2F44-419A-B0D0-BAFFC6A0ED75}">
      <dgm:prSet/>
      <dgm:spPr/>
      <dgm:t>
        <a:bodyPr/>
        <a:lstStyle/>
        <a:p>
          <a:endParaRPr lang="en-US" sz="2400" b="1"/>
        </a:p>
      </dgm:t>
    </dgm:pt>
    <dgm:pt modelId="{41141D2C-8ECC-482D-95D8-1C85303D367D}" type="sibTrans" cxnId="{2BDC93C8-2F44-419A-B0D0-BAFFC6A0ED75}">
      <dgm:prSet/>
      <dgm:spPr/>
      <dgm:t>
        <a:bodyPr/>
        <a:lstStyle/>
        <a:p>
          <a:endParaRPr lang="en-US" sz="2400" b="1"/>
        </a:p>
      </dgm:t>
    </dgm:pt>
    <dgm:pt modelId="{BA3CE58E-FE84-401F-9618-3BA72521F95E}" type="pres">
      <dgm:prSet presAssocID="{5B11A664-EA45-4B75-9574-509B4701D8B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F67F3F6-2B9C-428D-8E1B-B6EAE6A0492F}" type="pres">
      <dgm:prSet presAssocID="{5B11A664-EA45-4B75-9574-509B4701D8BE}" presName="Name1" presStyleCnt="0"/>
      <dgm:spPr/>
    </dgm:pt>
    <dgm:pt modelId="{10CF6043-71A3-4DE4-9BFC-B4B1972F29B1}" type="pres">
      <dgm:prSet presAssocID="{5B11A664-EA45-4B75-9574-509B4701D8BE}" presName="cycle" presStyleCnt="0"/>
      <dgm:spPr/>
    </dgm:pt>
    <dgm:pt modelId="{ADB3234F-0747-4290-84E5-6FCD913AB638}" type="pres">
      <dgm:prSet presAssocID="{5B11A664-EA45-4B75-9574-509B4701D8BE}" presName="srcNode" presStyleLbl="node1" presStyleIdx="0" presStyleCnt="6"/>
      <dgm:spPr/>
    </dgm:pt>
    <dgm:pt modelId="{4C85B0FE-F9D2-47F8-96A8-E72A78BF3EBE}" type="pres">
      <dgm:prSet presAssocID="{5B11A664-EA45-4B75-9574-509B4701D8BE}" presName="conn" presStyleLbl="parChTrans1D2" presStyleIdx="0" presStyleCnt="1"/>
      <dgm:spPr/>
      <dgm:t>
        <a:bodyPr/>
        <a:lstStyle/>
        <a:p>
          <a:endParaRPr lang="en-US"/>
        </a:p>
      </dgm:t>
    </dgm:pt>
    <dgm:pt modelId="{531FFE10-5EE3-4933-9A37-64FE3D766BAC}" type="pres">
      <dgm:prSet presAssocID="{5B11A664-EA45-4B75-9574-509B4701D8BE}" presName="extraNode" presStyleLbl="node1" presStyleIdx="0" presStyleCnt="6"/>
      <dgm:spPr/>
    </dgm:pt>
    <dgm:pt modelId="{25E4C1C6-E900-4FD5-9428-E8F6B19CFE5A}" type="pres">
      <dgm:prSet presAssocID="{5B11A664-EA45-4B75-9574-509B4701D8BE}" presName="dstNode" presStyleLbl="node1" presStyleIdx="0" presStyleCnt="6"/>
      <dgm:spPr/>
    </dgm:pt>
    <dgm:pt modelId="{4137913E-5FBF-4432-B82A-1EB190BAA92D}" type="pres">
      <dgm:prSet presAssocID="{B7C2478F-9577-45D0-B3B4-DB4D4D1E418A}" presName="text_1" presStyleLbl="node1" presStyleIdx="0" presStyleCnt="6" custScaleY="137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CAB1E-C97B-4580-A2E1-5890558B0E42}" type="pres">
      <dgm:prSet presAssocID="{B7C2478F-9577-45D0-B3B4-DB4D4D1E418A}" presName="accent_1" presStyleCnt="0"/>
      <dgm:spPr/>
    </dgm:pt>
    <dgm:pt modelId="{DA3EF86D-289D-4974-A563-7CBDA8A93A48}" type="pres">
      <dgm:prSet presAssocID="{B7C2478F-9577-45D0-B3B4-DB4D4D1E418A}" presName="accentRepeatNode" presStyleLbl="solidFgAcc1" presStyleIdx="0" presStyleCnt="6"/>
      <dgm:spPr/>
    </dgm:pt>
    <dgm:pt modelId="{BFC75577-22D9-4D60-A9A2-FEDE2783DC26}" type="pres">
      <dgm:prSet presAssocID="{D75BD583-DB4D-426F-B2E6-62B0930BD0A0}" presName="text_2" presStyleLbl="node1" presStyleIdx="1" presStyleCnt="6" custScaleY="13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2CD7F-B5B7-4865-BBF0-EDC1C511E392}" type="pres">
      <dgm:prSet presAssocID="{D75BD583-DB4D-426F-B2E6-62B0930BD0A0}" presName="accent_2" presStyleCnt="0"/>
      <dgm:spPr/>
    </dgm:pt>
    <dgm:pt modelId="{631D5D1C-45E8-4753-BFFF-AC02EDC3C89F}" type="pres">
      <dgm:prSet presAssocID="{D75BD583-DB4D-426F-B2E6-62B0930BD0A0}" presName="accentRepeatNode" presStyleLbl="solidFgAcc1" presStyleIdx="1" presStyleCnt="6"/>
      <dgm:spPr/>
    </dgm:pt>
    <dgm:pt modelId="{07122E3B-8A30-4CBC-8365-F59C37F86C99}" type="pres">
      <dgm:prSet presAssocID="{425B2D37-98E3-4CF9-89F3-FE512BF00B83}" presName="text_3" presStyleLbl="node1" presStyleIdx="2" presStyleCnt="6" custScaleY="140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D749A-1CCA-480E-84B3-4EDC834A0009}" type="pres">
      <dgm:prSet presAssocID="{425B2D37-98E3-4CF9-89F3-FE512BF00B83}" presName="accent_3" presStyleCnt="0"/>
      <dgm:spPr/>
    </dgm:pt>
    <dgm:pt modelId="{D633A5E2-16CD-4DDE-B2A3-0A22CAABA786}" type="pres">
      <dgm:prSet presAssocID="{425B2D37-98E3-4CF9-89F3-FE512BF00B83}" presName="accentRepeatNode" presStyleLbl="solidFgAcc1" presStyleIdx="2" presStyleCnt="6"/>
      <dgm:spPr/>
    </dgm:pt>
    <dgm:pt modelId="{1A70E72E-14FE-4C22-A30C-C086ED03FCB5}" type="pres">
      <dgm:prSet presAssocID="{6BE0771D-B595-4213-B963-6FC279A9D9B9}" presName="text_4" presStyleLbl="node1" presStyleIdx="3" presStyleCnt="6" custScaleY="140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F1515E-AB6D-4222-9B5F-3B736DADA2CD}" type="pres">
      <dgm:prSet presAssocID="{6BE0771D-B595-4213-B963-6FC279A9D9B9}" presName="accent_4" presStyleCnt="0"/>
      <dgm:spPr/>
    </dgm:pt>
    <dgm:pt modelId="{FA2828E4-D777-4308-99D7-741D07271F8A}" type="pres">
      <dgm:prSet presAssocID="{6BE0771D-B595-4213-B963-6FC279A9D9B9}" presName="accentRepeatNode" presStyleLbl="solidFgAcc1" presStyleIdx="3" presStyleCnt="6"/>
      <dgm:spPr/>
    </dgm:pt>
    <dgm:pt modelId="{4FAFE08A-8C12-4263-82C1-0D6DA6BCCADA}" type="pres">
      <dgm:prSet presAssocID="{C9628D0F-75B2-4506-BEA4-1B7616A0FB74}" presName="text_5" presStyleLbl="node1" presStyleIdx="4" presStyleCnt="6" custScaleY="1306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F46C61-0D48-4E73-B404-6010BC24E6CA}" type="pres">
      <dgm:prSet presAssocID="{C9628D0F-75B2-4506-BEA4-1B7616A0FB74}" presName="accent_5" presStyleCnt="0"/>
      <dgm:spPr/>
    </dgm:pt>
    <dgm:pt modelId="{7C4D3A4E-B23F-458F-9BDF-56B662A05119}" type="pres">
      <dgm:prSet presAssocID="{C9628D0F-75B2-4506-BEA4-1B7616A0FB74}" presName="accentRepeatNode" presStyleLbl="solidFgAcc1" presStyleIdx="4" presStyleCnt="6"/>
      <dgm:spPr/>
    </dgm:pt>
    <dgm:pt modelId="{FAC4541F-031C-48F9-9CC8-8CF99D48DFF9}" type="pres">
      <dgm:prSet presAssocID="{A6869F73-1E3B-4004-8C20-6C1180D31CD5}" presName="text_6" presStyleLbl="node1" presStyleIdx="5" presStyleCnt="6" custScaleY="142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51CD79-1BD2-49A5-BF1B-C06F2C2D56FE}" type="pres">
      <dgm:prSet presAssocID="{A6869F73-1E3B-4004-8C20-6C1180D31CD5}" presName="accent_6" presStyleCnt="0"/>
      <dgm:spPr/>
    </dgm:pt>
    <dgm:pt modelId="{1C8145C8-C750-4CC6-9429-ECC5FABF0CDB}" type="pres">
      <dgm:prSet presAssocID="{A6869F73-1E3B-4004-8C20-6C1180D31CD5}" presName="accentRepeatNode" presStyleLbl="solidFgAcc1" presStyleIdx="5" presStyleCnt="6"/>
      <dgm:spPr/>
    </dgm:pt>
  </dgm:ptLst>
  <dgm:cxnLst>
    <dgm:cxn modelId="{6F053E05-B6C7-4695-9BC4-07EE29C977F3}" srcId="{5B11A664-EA45-4B75-9574-509B4701D8BE}" destId="{A6869F73-1E3B-4004-8C20-6C1180D31CD5}" srcOrd="5" destOrd="0" parTransId="{B4C7AA28-99A0-404B-884B-91C0998880C9}" sibTransId="{C9FA1752-54E6-4347-AE28-5D8744AB9B01}"/>
    <dgm:cxn modelId="{1D4599B3-985F-4842-89A0-60856AE75169}" type="presOf" srcId="{F1D31DEB-A66C-4262-BE32-207A95FA1C7B}" destId="{4C85B0FE-F9D2-47F8-96A8-E72A78BF3EBE}" srcOrd="0" destOrd="0" presId="urn:microsoft.com/office/officeart/2008/layout/VerticalCurvedList"/>
    <dgm:cxn modelId="{D521A96E-D1DB-4505-A3D0-90BF89AFDE3D}" srcId="{5B11A664-EA45-4B75-9574-509B4701D8BE}" destId="{425B2D37-98E3-4CF9-89F3-FE512BF00B83}" srcOrd="2" destOrd="0" parTransId="{7CF101BE-41FF-464D-8AAC-2A85F25D910F}" sibTransId="{861E0812-7D75-4A38-A26F-9498C0D55C99}"/>
    <dgm:cxn modelId="{E275F824-5784-40F7-A549-7164F3CB7A47}" type="presOf" srcId="{C9628D0F-75B2-4506-BEA4-1B7616A0FB74}" destId="{4FAFE08A-8C12-4263-82C1-0D6DA6BCCADA}" srcOrd="0" destOrd="0" presId="urn:microsoft.com/office/officeart/2008/layout/VerticalCurvedList"/>
    <dgm:cxn modelId="{BA357EF7-389F-4387-AB52-C1D541F592F3}" type="presOf" srcId="{5B11A664-EA45-4B75-9574-509B4701D8BE}" destId="{BA3CE58E-FE84-401F-9618-3BA72521F95E}" srcOrd="0" destOrd="0" presId="urn:microsoft.com/office/officeart/2008/layout/VerticalCurvedList"/>
    <dgm:cxn modelId="{3ABD16C2-9CAF-477C-ABD0-F5F15380FCA2}" type="presOf" srcId="{B7C2478F-9577-45D0-B3B4-DB4D4D1E418A}" destId="{4137913E-5FBF-4432-B82A-1EB190BAA92D}" srcOrd="0" destOrd="0" presId="urn:microsoft.com/office/officeart/2008/layout/VerticalCurvedList"/>
    <dgm:cxn modelId="{2BDC93C8-2F44-419A-B0D0-BAFFC6A0ED75}" srcId="{5B11A664-EA45-4B75-9574-509B4701D8BE}" destId="{C9628D0F-75B2-4506-BEA4-1B7616A0FB74}" srcOrd="4" destOrd="0" parTransId="{D4FF2788-FDCB-461E-8D87-5427B0C2B25F}" sibTransId="{41141D2C-8ECC-482D-95D8-1C85303D367D}"/>
    <dgm:cxn modelId="{F675AD65-6C9A-4001-A528-160E10EA359C}" srcId="{5B11A664-EA45-4B75-9574-509B4701D8BE}" destId="{B7C2478F-9577-45D0-B3B4-DB4D4D1E418A}" srcOrd="0" destOrd="0" parTransId="{708F0AA2-BF8E-456D-910A-EDC166892C93}" sibTransId="{F1D31DEB-A66C-4262-BE32-207A95FA1C7B}"/>
    <dgm:cxn modelId="{245624A3-BA39-4D40-AFA0-183228668882}" type="presOf" srcId="{6BE0771D-B595-4213-B963-6FC279A9D9B9}" destId="{1A70E72E-14FE-4C22-A30C-C086ED03FCB5}" srcOrd="0" destOrd="0" presId="urn:microsoft.com/office/officeart/2008/layout/VerticalCurvedList"/>
    <dgm:cxn modelId="{54A4BE7C-68D0-4071-852D-F7D8F4E517F5}" srcId="{5B11A664-EA45-4B75-9574-509B4701D8BE}" destId="{6BE0771D-B595-4213-B963-6FC279A9D9B9}" srcOrd="3" destOrd="0" parTransId="{10710CFA-D852-44D4-A01D-16AD233C4AED}" sibTransId="{DBB1FD15-3CC7-46C2-9CEF-B19D33B5D1F4}"/>
    <dgm:cxn modelId="{B7783E41-7BC1-4B7F-9EE1-D308CAD42999}" type="presOf" srcId="{D75BD583-DB4D-426F-B2E6-62B0930BD0A0}" destId="{BFC75577-22D9-4D60-A9A2-FEDE2783DC26}" srcOrd="0" destOrd="0" presId="urn:microsoft.com/office/officeart/2008/layout/VerticalCurvedList"/>
    <dgm:cxn modelId="{3A9E1B5E-E6BB-4582-B398-06C1D3FA6EB6}" type="presOf" srcId="{A6869F73-1E3B-4004-8C20-6C1180D31CD5}" destId="{FAC4541F-031C-48F9-9CC8-8CF99D48DFF9}" srcOrd="0" destOrd="0" presId="urn:microsoft.com/office/officeart/2008/layout/VerticalCurvedList"/>
    <dgm:cxn modelId="{60E6754C-0AB6-4A2A-AFED-825B8F8D5979}" srcId="{5B11A664-EA45-4B75-9574-509B4701D8BE}" destId="{D75BD583-DB4D-426F-B2E6-62B0930BD0A0}" srcOrd="1" destOrd="0" parTransId="{53C7B6B2-27D7-429A-B40A-3AEA1D391BD8}" sibTransId="{CC5EC733-E1B0-47BE-9B69-4ED48BDB30DE}"/>
    <dgm:cxn modelId="{00EFE63A-C8A7-442A-9CB0-B343426134AA}" type="presOf" srcId="{425B2D37-98E3-4CF9-89F3-FE512BF00B83}" destId="{07122E3B-8A30-4CBC-8365-F59C37F86C99}" srcOrd="0" destOrd="0" presId="urn:microsoft.com/office/officeart/2008/layout/VerticalCurvedList"/>
    <dgm:cxn modelId="{D41F6CA8-DBAA-4D72-8D26-D6C6545216CF}" type="presParOf" srcId="{BA3CE58E-FE84-401F-9618-3BA72521F95E}" destId="{4F67F3F6-2B9C-428D-8E1B-B6EAE6A0492F}" srcOrd="0" destOrd="0" presId="urn:microsoft.com/office/officeart/2008/layout/VerticalCurvedList"/>
    <dgm:cxn modelId="{173C4F1B-2253-4553-8027-7F4716C4BA73}" type="presParOf" srcId="{4F67F3F6-2B9C-428D-8E1B-B6EAE6A0492F}" destId="{10CF6043-71A3-4DE4-9BFC-B4B1972F29B1}" srcOrd="0" destOrd="0" presId="urn:microsoft.com/office/officeart/2008/layout/VerticalCurvedList"/>
    <dgm:cxn modelId="{14F617C7-709A-41F8-878E-E855EC0A08CA}" type="presParOf" srcId="{10CF6043-71A3-4DE4-9BFC-B4B1972F29B1}" destId="{ADB3234F-0747-4290-84E5-6FCD913AB638}" srcOrd="0" destOrd="0" presId="urn:microsoft.com/office/officeart/2008/layout/VerticalCurvedList"/>
    <dgm:cxn modelId="{43C97361-C3E6-4CD7-8EB8-054676C4E154}" type="presParOf" srcId="{10CF6043-71A3-4DE4-9BFC-B4B1972F29B1}" destId="{4C85B0FE-F9D2-47F8-96A8-E72A78BF3EBE}" srcOrd="1" destOrd="0" presId="urn:microsoft.com/office/officeart/2008/layout/VerticalCurvedList"/>
    <dgm:cxn modelId="{9F4E43D9-2E2E-4947-A7AD-58CE7BCAF5E8}" type="presParOf" srcId="{10CF6043-71A3-4DE4-9BFC-B4B1972F29B1}" destId="{531FFE10-5EE3-4933-9A37-64FE3D766BAC}" srcOrd="2" destOrd="0" presId="urn:microsoft.com/office/officeart/2008/layout/VerticalCurvedList"/>
    <dgm:cxn modelId="{ACE8B68B-B836-44F9-B5A7-BD40DE232AA5}" type="presParOf" srcId="{10CF6043-71A3-4DE4-9BFC-B4B1972F29B1}" destId="{25E4C1C6-E900-4FD5-9428-E8F6B19CFE5A}" srcOrd="3" destOrd="0" presId="urn:microsoft.com/office/officeart/2008/layout/VerticalCurvedList"/>
    <dgm:cxn modelId="{050D520D-F254-42AD-92CD-4AD17DAE97DA}" type="presParOf" srcId="{4F67F3F6-2B9C-428D-8E1B-B6EAE6A0492F}" destId="{4137913E-5FBF-4432-B82A-1EB190BAA92D}" srcOrd="1" destOrd="0" presId="urn:microsoft.com/office/officeart/2008/layout/VerticalCurvedList"/>
    <dgm:cxn modelId="{F884313A-8CE7-47F8-94D6-3E4E98F30EFC}" type="presParOf" srcId="{4F67F3F6-2B9C-428D-8E1B-B6EAE6A0492F}" destId="{646CAB1E-C97B-4580-A2E1-5890558B0E42}" srcOrd="2" destOrd="0" presId="urn:microsoft.com/office/officeart/2008/layout/VerticalCurvedList"/>
    <dgm:cxn modelId="{2759052A-536B-40CB-930D-95D7D45628CC}" type="presParOf" srcId="{646CAB1E-C97B-4580-A2E1-5890558B0E42}" destId="{DA3EF86D-289D-4974-A563-7CBDA8A93A48}" srcOrd="0" destOrd="0" presId="urn:microsoft.com/office/officeart/2008/layout/VerticalCurvedList"/>
    <dgm:cxn modelId="{49792904-406E-490B-A8EE-862FA86A2E05}" type="presParOf" srcId="{4F67F3F6-2B9C-428D-8E1B-B6EAE6A0492F}" destId="{BFC75577-22D9-4D60-A9A2-FEDE2783DC26}" srcOrd="3" destOrd="0" presId="urn:microsoft.com/office/officeart/2008/layout/VerticalCurvedList"/>
    <dgm:cxn modelId="{67367F1E-F6BC-4C1E-8C39-D6D3B63BC056}" type="presParOf" srcId="{4F67F3F6-2B9C-428D-8E1B-B6EAE6A0492F}" destId="{7F32CD7F-B5B7-4865-BBF0-EDC1C511E392}" srcOrd="4" destOrd="0" presId="urn:microsoft.com/office/officeart/2008/layout/VerticalCurvedList"/>
    <dgm:cxn modelId="{057AA371-0938-42A4-A258-6D642F6E3AD9}" type="presParOf" srcId="{7F32CD7F-B5B7-4865-BBF0-EDC1C511E392}" destId="{631D5D1C-45E8-4753-BFFF-AC02EDC3C89F}" srcOrd="0" destOrd="0" presId="urn:microsoft.com/office/officeart/2008/layout/VerticalCurvedList"/>
    <dgm:cxn modelId="{47F60EE8-CD49-4544-AF17-F1F34F70A96B}" type="presParOf" srcId="{4F67F3F6-2B9C-428D-8E1B-B6EAE6A0492F}" destId="{07122E3B-8A30-4CBC-8365-F59C37F86C99}" srcOrd="5" destOrd="0" presId="urn:microsoft.com/office/officeart/2008/layout/VerticalCurvedList"/>
    <dgm:cxn modelId="{5021BAFC-6DAB-4C02-9A05-1B1291D48CD1}" type="presParOf" srcId="{4F67F3F6-2B9C-428D-8E1B-B6EAE6A0492F}" destId="{1FDD749A-1CCA-480E-84B3-4EDC834A0009}" srcOrd="6" destOrd="0" presId="urn:microsoft.com/office/officeart/2008/layout/VerticalCurvedList"/>
    <dgm:cxn modelId="{AAD0CA46-A542-4D1C-9CEC-417622671E5F}" type="presParOf" srcId="{1FDD749A-1CCA-480E-84B3-4EDC834A0009}" destId="{D633A5E2-16CD-4DDE-B2A3-0A22CAABA786}" srcOrd="0" destOrd="0" presId="urn:microsoft.com/office/officeart/2008/layout/VerticalCurvedList"/>
    <dgm:cxn modelId="{4C42E2CB-2ECB-4986-A13F-C3927719D5D3}" type="presParOf" srcId="{4F67F3F6-2B9C-428D-8E1B-B6EAE6A0492F}" destId="{1A70E72E-14FE-4C22-A30C-C086ED03FCB5}" srcOrd="7" destOrd="0" presId="urn:microsoft.com/office/officeart/2008/layout/VerticalCurvedList"/>
    <dgm:cxn modelId="{2B5A0AD2-21E0-4D34-A12B-D4E70E9FA912}" type="presParOf" srcId="{4F67F3F6-2B9C-428D-8E1B-B6EAE6A0492F}" destId="{22F1515E-AB6D-4222-9B5F-3B736DADA2CD}" srcOrd="8" destOrd="0" presId="urn:microsoft.com/office/officeart/2008/layout/VerticalCurvedList"/>
    <dgm:cxn modelId="{0EC08560-6A70-4CB9-A58A-1988F8D1B8B1}" type="presParOf" srcId="{22F1515E-AB6D-4222-9B5F-3B736DADA2CD}" destId="{FA2828E4-D777-4308-99D7-741D07271F8A}" srcOrd="0" destOrd="0" presId="urn:microsoft.com/office/officeart/2008/layout/VerticalCurvedList"/>
    <dgm:cxn modelId="{46067F31-3CB6-4C6F-8693-F6F860152628}" type="presParOf" srcId="{4F67F3F6-2B9C-428D-8E1B-B6EAE6A0492F}" destId="{4FAFE08A-8C12-4263-82C1-0D6DA6BCCADA}" srcOrd="9" destOrd="0" presId="urn:microsoft.com/office/officeart/2008/layout/VerticalCurvedList"/>
    <dgm:cxn modelId="{6BDBDCE9-57B4-48DB-BABD-43D431A7D988}" type="presParOf" srcId="{4F67F3F6-2B9C-428D-8E1B-B6EAE6A0492F}" destId="{00F46C61-0D48-4E73-B404-6010BC24E6CA}" srcOrd="10" destOrd="0" presId="urn:microsoft.com/office/officeart/2008/layout/VerticalCurvedList"/>
    <dgm:cxn modelId="{1BF6CF8F-ED3B-40C3-BF59-DE3F413F0258}" type="presParOf" srcId="{00F46C61-0D48-4E73-B404-6010BC24E6CA}" destId="{7C4D3A4E-B23F-458F-9BDF-56B662A05119}" srcOrd="0" destOrd="0" presId="urn:microsoft.com/office/officeart/2008/layout/VerticalCurvedList"/>
    <dgm:cxn modelId="{D555ECEE-67E0-4559-8D2C-F95CEB0E3391}" type="presParOf" srcId="{4F67F3F6-2B9C-428D-8E1B-B6EAE6A0492F}" destId="{FAC4541F-031C-48F9-9CC8-8CF99D48DFF9}" srcOrd="11" destOrd="0" presId="urn:microsoft.com/office/officeart/2008/layout/VerticalCurvedList"/>
    <dgm:cxn modelId="{4F284A7C-4453-49D4-8FEE-0ACCA326BB4B}" type="presParOf" srcId="{4F67F3F6-2B9C-428D-8E1B-B6EAE6A0492F}" destId="{1151CD79-1BD2-49A5-BF1B-C06F2C2D56FE}" srcOrd="12" destOrd="0" presId="urn:microsoft.com/office/officeart/2008/layout/VerticalCurvedList"/>
    <dgm:cxn modelId="{AF5B80E1-4362-4553-8DE4-6A0879682557}" type="presParOf" srcId="{1151CD79-1BD2-49A5-BF1B-C06F2C2D56FE}" destId="{1C8145C8-C750-4CC6-9429-ECC5FABF0CD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625315-1E31-4B7C-B203-3DD0E829486E}" type="doc">
      <dgm:prSet loTypeId="urn:microsoft.com/office/officeart/2005/8/layout/vList4" loCatId="list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3276B58D-1929-45F3-A90F-CCA987556FDA}">
      <dgm:prSet phldrT="[Text]" custT="1"/>
      <dgm:spPr>
        <a:solidFill>
          <a:srgbClr val="FF6600"/>
        </a:solidFill>
      </dgm:spPr>
      <dgm:t>
        <a:bodyPr/>
        <a:lstStyle/>
        <a:p>
          <a:r>
            <a:rPr lang="sr-Latn-RS" sz="2000" b="1" smtClean="0"/>
            <a:t> </a:t>
          </a:r>
          <a:r>
            <a:rPr lang="en-GB" sz="1600" b="1" smtClean="0"/>
            <a:t>Data capture and collection </a:t>
          </a:r>
          <a:r>
            <a:rPr lang="en-GB" sz="1600" b="1" smtClean="0"/>
            <a:t>module</a:t>
          </a:r>
        </a:p>
        <a:p>
          <a:pPr marL="114300" indent="0"/>
          <a:r>
            <a:rPr lang="en-GB" sz="1200" smtClean="0"/>
            <a:t>maps, aggregates and cleans data from different sources and prepares data for ETL (Extractions, Transformations, and Loading) process. </a:t>
          </a:r>
          <a:endParaRPr lang="en-US" sz="1600"/>
        </a:p>
      </dgm:t>
    </dgm:pt>
    <dgm:pt modelId="{82BF5820-7910-4CBA-9C17-087874AE9322}" type="parTrans" cxnId="{45FF936F-F561-4F09-85D7-E7E67856790B}">
      <dgm:prSet/>
      <dgm:spPr/>
      <dgm:t>
        <a:bodyPr/>
        <a:lstStyle/>
        <a:p>
          <a:endParaRPr lang="en-US" sz="2800"/>
        </a:p>
      </dgm:t>
    </dgm:pt>
    <dgm:pt modelId="{07AB541F-8F42-43BC-8C68-CD0FAF7B7DF2}" type="sibTrans" cxnId="{45FF936F-F561-4F09-85D7-E7E67856790B}">
      <dgm:prSet/>
      <dgm:spPr/>
      <dgm:t>
        <a:bodyPr/>
        <a:lstStyle/>
        <a:p>
          <a:endParaRPr lang="en-US" sz="2800"/>
        </a:p>
      </dgm:t>
    </dgm:pt>
    <dgm:pt modelId="{F5D17467-5498-4E6B-80A1-6AD7B230548B}">
      <dgm:prSet phldrT="[Text]" custT="1"/>
      <dgm:spPr/>
      <dgm:t>
        <a:bodyPr/>
        <a:lstStyle/>
        <a:p>
          <a:pPr>
            <a:spcBef>
              <a:spcPts val="600"/>
            </a:spcBef>
          </a:pPr>
          <a:r>
            <a:rPr lang="en-GB" sz="1600" b="1" smtClean="0"/>
            <a:t>The ETL module</a:t>
          </a:r>
          <a:r>
            <a:rPr lang="en-GB" sz="1600" smtClean="0"/>
            <a:t> </a:t>
          </a:r>
          <a:endParaRPr lang="en-GB" sz="1600" smtClean="0"/>
        </a:p>
        <a:p>
          <a:pPr marL="114300" indent="0">
            <a:spcBef>
              <a:spcPts val="600"/>
            </a:spcBef>
          </a:pPr>
          <a:r>
            <a:rPr lang="en-GB" sz="1200" smtClean="0"/>
            <a:t>includes three main functions: data integration to relevant tables, data transformation and loading of data specific for analysis. The ETL</a:t>
          </a:r>
          <a:r>
            <a:rPr lang="sr-Latn-RS" sz="1200" smtClean="0"/>
            <a:t> </a:t>
          </a:r>
          <a:r>
            <a:rPr lang="en-GB" sz="1200" smtClean="0"/>
            <a:t>process populates the databases with data that is analysis ready allowing more confident analysis.</a:t>
          </a:r>
          <a:endParaRPr lang="en-US" sz="1600"/>
        </a:p>
      </dgm:t>
    </dgm:pt>
    <dgm:pt modelId="{B67EFA75-39A0-41B0-81F3-B8E859D3EF22}" type="parTrans" cxnId="{74194606-E2BC-4604-8A79-0170851F23A5}">
      <dgm:prSet/>
      <dgm:spPr/>
      <dgm:t>
        <a:bodyPr/>
        <a:lstStyle/>
        <a:p>
          <a:endParaRPr lang="en-US" sz="2800"/>
        </a:p>
      </dgm:t>
    </dgm:pt>
    <dgm:pt modelId="{51C5DA70-9854-4663-AAAF-93B10CE9662A}" type="sibTrans" cxnId="{74194606-E2BC-4604-8A79-0170851F23A5}">
      <dgm:prSet/>
      <dgm:spPr/>
      <dgm:t>
        <a:bodyPr/>
        <a:lstStyle/>
        <a:p>
          <a:endParaRPr lang="en-US" sz="2800"/>
        </a:p>
      </dgm:t>
    </dgm:pt>
    <dgm:pt modelId="{DCF324E0-68A1-471D-A930-D8CA32B05E7E}">
      <dgm:prSet phldrT="[Text]" custT="1"/>
      <dgm:spPr>
        <a:solidFill>
          <a:srgbClr val="FF3399"/>
        </a:solidFill>
      </dgm:spPr>
      <dgm:t>
        <a:bodyPr/>
        <a:lstStyle/>
        <a:p>
          <a:pPr>
            <a:spcBef>
              <a:spcPts val="600"/>
            </a:spcBef>
          </a:pPr>
          <a:r>
            <a:rPr lang="sr-Latn-RS" sz="1600" b="1" smtClean="0"/>
            <a:t>HADOOP</a:t>
          </a:r>
          <a:endParaRPr lang="en-US" sz="1600" b="1" smtClean="0"/>
        </a:p>
        <a:p>
          <a:pPr marL="114300" indent="0">
            <a:spcBef>
              <a:spcPts val="600"/>
            </a:spcBef>
          </a:pPr>
          <a:r>
            <a:rPr lang="en-US" sz="1200" smtClean="0"/>
            <a:t>the different data sources are managed in the </a:t>
          </a:r>
          <a:r>
            <a:rPr lang="en-US" sz="1200" b="1" smtClean="0"/>
            <a:t>Hadoop platform</a:t>
          </a:r>
          <a:r>
            <a:rPr lang="en-US" sz="1200" smtClean="0"/>
            <a:t> and are stored in a compatible repository. The Hadoop platform allows easy management of high volume and various data</a:t>
          </a:r>
          <a:r>
            <a:rPr lang="sr-Latn-RS" sz="1200" smtClean="0"/>
            <a:t>.</a:t>
          </a:r>
          <a:endParaRPr lang="en-US" sz="2000" b="1"/>
        </a:p>
      </dgm:t>
    </dgm:pt>
    <dgm:pt modelId="{7E0D293A-E6A3-4AE8-89DE-46B91C5A9CC2}" type="sibTrans" cxnId="{5CFD95CD-AF06-4E8B-898D-BFC6D12F3FFB}">
      <dgm:prSet/>
      <dgm:spPr/>
      <dgm:t>
        <a:bodyPr/>
        <a:lstStyle/>
        <a:p>
          <a:endParaRPr lang="en-US" sz="2800"/>
        </a:p>
      </dgm:t>
    </dgm:pt>
    <dgm:pt modelId="{2D24254C-F6C2-48DB-B1E6-D79AD223E415}" type="parTrans" cxnId="{5CFD95CD-AF06-4E8B-898D-BFC6D12F3FFB}">
      <dgm:prSet/>
      <dgm:spPr/>
      <dgm:t>
        <a:bodyPr/>
        <a:lstStyle/>
        <a:p>
          <a:endParaRPr lang="en-US" sz="2800"/>
        </a:p>
      </dgm:t>
    </dgm:pt>
    <dgm:pt modelId="{9D5A4189-D347-44B9-B7CF-ADDDDD2A69B8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>
            <a:spcBef>
              <a:spcPts val="600"/>
            </a:spcBef>
          </a:pPr>
          <a:r>
            <a:rPr lang="en-GB" sz="1600" b="1" smtClean="0"/>
            <a:t>The analysis engines</a:t>
          </a:r>
          <a:r>
            <a:rPr lang="en-GB" sz="1600" smtClean="0"/>
            <a:t> </a:t>
          </a:r>
          <a:endParaRPr lang="en-GB" sz="1600" smtClean="0"/>
        </a:p>
        <a:p>
          <a:pPr marL="114300" indent="0">
            <a:spcBef>
              <a:spcPts val="600"/>
            </a:spcBef>
          </a:pPr>
          <a:r>
            <a:rPr lang="en-GB" sz="1200" smtClean="0"/>
            <a:t>execute standard and predefined procedures in order to enable complex statistical analysis.</a:t>
          </a:r>
          <a:endParaRPr lang="en-US" sz="1600" b="1"/>
        </a:p>
      </dgm:t>
    </dgm:pt>
    <dgm:pt modelId="{180F6627-9708-4346-95BE-420E53E40F46}" type="parTrans" cxnId="{D24E42D5-6DC6-430E-A834-A4B8A80DCD49}">
      <dgm:prSet/>
      <dgm:spPr/>
      <dgm:t>
        <a:bodyPr/>
        <a:lstStyle/>
        <a:p>
          <a:endParaRPr lang="en-US" sz="2800"/>
        </a:p>
      </dgm:t>
    </dgm:pt>
    <dgm:pt modelId="{CE4F0AAC-C8AF-4C34-B958-344259B5D0F8}" type="sibTrans" cxnId="{D24E42D5-6DC6-430E-A834-A4B8A80DCD49}">
      <dgm:prSet/>
      <dgm:spPr/>
      <dgm:t>
        <a:bodyPr/>
        <a:lstStyle/>
        <a:p>
          <a:endParaRPr lang="en-US" sz="2800"/>
        </a:p>
      </dgm:t>
    </dgm:pt>
    <dgm:pt modelId="{724F3CB0-FFF2-4A0D-8C99-B4F4C472F350}">
      <dgm:prSet custT="1"/>
      <dgm:spPr>
        <a:solidFill>
          <a:srgbClr val="002060"/>
        </a:solidFill>
      </dgm:spPr>
      <dgm:t>
        <a:bodyPr/>
        <a:lstStyle/>
        <a:p>
          <a:r>
            <a:rPr lang="en-US" sz="1600" b="1" smtClean="0"/>
            <a:t>The presentation layer </a:t>
          </a:r>
        </a:p>
        <a:p>
          <a:pPr marL="114300" indent="0"/>
          <a:r>
            <a:rPr lang="en-US" sz="1200" smtClean="0"/>
            <a:t>provides a user-friendly graphical interface. Learners, teachers and researchers could easily retrieve information via this interface without the need for the in-depth data analysis knowledge, programming skills, or database schema background.</a:t>
          </a:r>
          <a:endParaRPr lang="en-US" sz="1200"/>
        </a:p>
      </dgm:t>
    </dgm:pt>
    <dgm:pt modelId="{2759DD3E-F4C4-4126-9DE9-88F8A6A77167}" type="parTrans" cxnId="{6446D8D4-E603-4E1C-A39D-EBAEFD98E2BC}">
      <dgm:prSet/>
      <dgm:spPr/>
      <dgm:t>
        <a:bodyPr/>
        <a:lstStyle/>
        <a:p>
          <a:endParaRPr lang="en-US"/>
        </a:p>
      </dgm:t>
    </dgm:pt>
    <dgm:pt modelId="{8F8DB88A-F2F7-47A7-AEA7-DEEDFB436581}" type="sibTrans" cxnId="{6446D8D4-E603-4E1C-A39D-EBAEFD98E2BC}">
      <dgm:prSet/>
      <dgm:spPr/>
      <dgm:t>
        <a:bodyPr/>
        <a:lstStyle/>
        <a:p>
          <a:endParaRPr lang="en-US"/>
        </a:p>
      </dgm:t>
    </dgm:pt>
    <dgm:pt modelId="{0CD72607-5D89-402E-AA91-5EC5E6F1B55A}" type="pres">
      <dgm:prSet presAssocID="{3F625315-1E31-4B7C-B203-3DD0E829486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9DC69C-40E4-4AA4-BD80-E2A8DE2A0259}" type="pres">
      <dgm:prSet presAssocID="{3276B58D-1929-45F3-A90F-CCA987556FDA}" presName="comp" presStyleCnt="0"/>
      <dgm:spPr/>
    </dgm:pt>
    <dgm:pt modelId="{627BA1D1-F49F-4675-946E-0147B6C9FB5A}" type="pres">
      <dgm:prSet presAssocID="{3276B58D-1929-45F3-A90F-CCA987556FDA}" presName="box" presStyleLbl="node1" presStyleIdx="0" presStyleCnt="5"/>
      <dgm:spPr/>
      <dgm:t>
        <a:bodyPr/>
        <a:lstStyle/>
        <a:p>
          <a:endParaRPr lang="en-US"/>
        </a:p>
      </dgm:t>
    </dgm:pt>
    <dgm:pt modelId="{87165965-A92C-44A6-BEFA-725C307D5B1F}" type="pres">
      <dgm:prSet presAssocID="{3276B58D-1929-45F3-A90F-CCA987556FDA}" presName="img" presStyleLbl="fgImgPlace1" presStyleIdx="0" presStyleCnt="5" custScaleX="110000" custScaleY="11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n-US"/>
        </a:p>
      </dgm:t>
    </dgm:pt>
    <dgm:pt modelId="{D70757F4-928B-4A12-99B5-431A051B8FE3}" type="pres">
      <dgm:prSet presAssocID="{3276B58D-1929-45F3-A90F-CCA987556FDA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978FB-EE21-4FDC-B80E-8DB9C8B27A4B}" type="pres">
      <dgm:prSet presAssocID="{07AB541F-8F42-43BC-8C68-CD0FAF7B7DF2}" presName="spacer" presStyleCnt="0"/>
      <dgm:spPr/>
    </dgm:pt>
    <dgm:pt modelId="{F94CBF4D-1749-4FF3-A2EE-B7FE92E742C6}" type="pres">
      <dgm:prSet presAssocID="{F5D17467-5498-4E6B-80A1-6AD7B230548B}" presName="comp" presStyleCnt="0"/>
      <dgm:spPr/>
    </dgm:pt>
    <dgm:pt modelId="{3C50D89C-1463-4061-BEE1-29D53D7D1C64}" type="pres">
      <dgm:prSet presAssocID="{F5D17467-5498-4E6B-80A1-6AD7B230548B}" presName="box" presStyleLbl="node1" presStyleIdx="1" presStyleCnt="5"/>
      <dgm:spPr/>
      <dgm:t>
        <a:bodyPr/>
        <a:lstStyle/>
        <a:p>
          <a:endParaRPr lang="en-US"/>
        </a:p>
      </dgm:t>
    </dgm:pt>
    <dgm:pt modelId="{3B0BDF5F-AC94-4746-AB90-FA8E471CA23F}" type="pres">
      <dgm:prSet presAssocID="{F5D17467-5498-4E6B-80A1-6AD7B230548B}" presName="img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en-US"/>
        </a:p>
      </dgm:t>
    </dgm:pt>
    <dgm:pt modelId="{2C2EF84E-4B2D-47AC-BE5B-16AF89500A88}" type="pres">
      <dgm:prSet presAssocID="{F5D17467-5498-4E6B-80A1-6AD7B230548B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A7DED-780B-494A-AB89-DB723D1D4371}" type="pres">
      <dgm:prSet presAssocID="{51C5DA70-9854-4663-AAAF-93B10CE9662A}" presName="spacer" presStyleCnt="0"/>
      <dgm:spPr/>
    </dgm:pt>
    <dgm:pt modelId="{823E58E2-A3A2-4F9D-A406-4E586F6FECC8}" type="pres">
      <dgm:prSet presAssocID="{DCF324E0-68A1-471D-A930-D8CA32B05E7E}" presName="comp" presStyleCnt="0"/>
      <dgm:spPr/>
    </dgm:pt>
    <dgm:pt modelId="{2541D602-E0E7-4FC4-BC37-10F8AA093C3E}" type="pres">
      <dgm:prSet presAssocID="{DCF324E0-68A1-471D-A930-D8CA32B05E7E}" presName="box" presStyleLbl="node1" presStyleIdx="2" presStyleCnt="5"/>
      <dgm:spPr/>
      <dgm:t>
        <a:bodyPr/>
        <a:lstStyle/>
        <a:p>
          <a:endParaRPr lang="en-US"/>
        </a:p>
      </dgm:t>
    </dgm:pt>
    <dgm:pt modelId="{9106C634-DC0D-43D4-B3E8-A19F5F31354B}" type="pres">
      <dgm:prSet presAssocID="{DCF324E0-68A1-471D-A930-D8CA32B05E7E}" presName="img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en-US"/>
        </a:p>
      </dgm:t>
    </dgm:pt>
    <dgm:pt modelId="{B9BAADF6-9302-49AE-8277-37EC85B71F1A}" type="pres">
      <dgm:prSet presAssocID="{DCF324E0-68A1-471D-A930-D8CA32B05E7E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7F6C77-41BC-48D4-A610-7210D26B613E}" type="pres">
      <dgm:prSet presAssocID="{7E0D293A-E6A3-4AE8-89DE-46B91C5A9CC2}" presName="spacer" presStyleCnt="0"/>
      <dgm:spPr/>
    </dgm:pt>
    <dgm:pt modelId="{4932D5ED-F54F-4D97-8BCF-EC1E49CE16E2}" type="pres">
      <dgm:prSet presAssocID="{9D5A4189-D347-44B9-B7CF-ADDDDD2A69B8}" presName="comp" presStyleCnt="0"/>
      <dgm:spPr/>
    </dgm:pt>
    <dgm:pt modelId="{24F72F7D-7B72-4A76-B0D8-BC629F37CB90}" type="pres">
      <dgm:prSet presAssocID="{9D5A4189-D347-44B9-B7CF-ADDDDD2A69B8}" presName="box" presStyleLbl="node1" presStyleIdx="3" presStyleCnt="5"/>
      <dgm:spPr/>
      <dgm:t>
        <a:bodyPr/>
        <a:lstStyle/>
        <a:p>
          <a:endParaRPr lang="en-US"/>
        </a:p>
      </dgm:t>
    </dgm:pt>
    <dgm:pt modelId="{152971C8-1DA0-4E0A-85E2-0EA6CD8CB502}" type="pres">
      <dgm:prSet presAssocID="{9D5A4189-D347-44B9-B7CF-ADDDDD2A69B8}" presName="img" presStyleLbl="fgImgPlac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2000" b="-42000"/>
          </a:stretch>
        </a:blipFill>
      </dgm:spPr>
      <dgm:t>
        <a:bodyPr/>
        <a:lstStyle/>
        <a:p>
          <a:endParaRPr lang="en-US"/>
        </a:p>
      </dgm:t>
    </dgm:pt>
    <dgm:pt modelId="{468CBA92-CB5E-41BE-AA17-71D0A43B6B7F}" type="pres">
      <dgm:prSet presAssocID="{9D5A4189-D347-44B9-B7CF-ADDDDD2A69B8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24557B-64D7-493F-808D-BE576FC560CC}" type="pres">
      <dgm:prSet presAssocID="{CE4F0AAC-C8AF-4C34-B958-344259B5D0F8}" presName="spacer" presStyleCnt="0"/>
      <dgm:spPr/>
    </dgm:pt>
    <dgm:pt modelId="{47C9D91A-AA0D-448C-96F1-90013519BE08}" type="pres">
      <dgm:prSet presAssocID="{724F3CB0-FFF2-4A0D-8C99-B4F4C472F350}" presName="comp" presStyleCnt="0"/>
      <dgm:spPr/>
    </dgm:pt>
    <dgm:pt modelId="{1C8A747C-1F30-4A40-A293-5F0CFC6421D6}" type="pres">
      <dgm:prSet presAssocID="{724F3CB0-FFF2-4A0D-8C99-B4F4C472F350}" presName="box" presStyleLbl="node1" presStyleIdx="4" presStyleCnt="5" custLinFactNeighborX="-1020" custLinFactNeighborY="2803"/>
      <dgm:spPr/>
      <dgm:t>
        <a:bodyPr/>
        <a:lstStyle/>
        <a:p>
          <a:endParaRPr lang="en-US"/>
        </a:p>
      </dgm:t>
    </dgm:pt>
    <dgm:pt modelId="{BFAAD6A2-0092-43B2-A900-9C24F9491CAE}" type="pres">
      <dgm:prSet presAssocID="{724F3CB0-FFF2-4A0D-8C99-B4F4C472F350}" presName="img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en-US"/>
        </a:p>
      </dgm:t>
    </dgm:pt>
    <dgm:pt modelId="{44685EA4-8430-4EEB-A3AA-22D8FE4E00CA}" type="pres">
      <dgm:prSet presAssocID="{724F3CB0-FFF2-4A0D-8C99-B4F4C472F350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45CDF0-466C-47E2-9B5A-81233929A7E9}" type="presOf" srcId="{3276B58D-1929-45F3-A90F-CCA987556FDA}" destId="{D70757F4-928B-4A12-99B5-431A051B8FE3}" srcOrd="1" destOrd="0" presId="urn:microsoft.com/office/officeart/2005/8/layout/vList4"/>
    <dgm:cxn modelId="{74194606-E2BC-4604-8A79-0170851F23A5}" srcId="{3F625315-1E31-4B7C-B203-3DD0E829486E}" destId="{F5D17467-5498-4E6B-80A1-6AD7B230548B}" srcOrd="1" destOrd="0" parTransId="{B67EFA75-39A0-41B0-81F3-B8E859D3EF22}" sibTransId="{51C5DA70-9854-4663-AAAF-93B10CE9662A}"/>
    <dgm:cxn modelId="{27B2E4CC-007A-4F06-8098-8A6C648B0309}" type="presOf" srcId="{F5D17467-5498-4E6B-80A1-6AD7B230548B}" destId="{2C2EF84E-4B2D-47AC-BE5B-16AF89500A88}" srcOrd="1" destOrd="0" presId="urn:microsoft.com/office/officeart/2005/8/layout/vList4"/>
    <dgm:cxn modelId="{D21BCC54-629F-4211-BA58-6D41A78C2E65}" type="presOf" srcId="{724F3CB0-FFF2-4A0D-8C99-B4F4C472F350}" destId="{44685EA4-8430-4EEB-A3AA-22D8FE4E00CA}" srcOrd="1" destOrd="0" presId="urn:microsoft.com/office/officeart/2005/8/layout/vList4"/>
    <dgm:cxn modelId="{6446D8D4-E603-4E1C-A39D-EBAEFD98E2BC}" srcId="{3F625315-1E31-4B7C-B203-3DD0E829486E}" destId="{724F3CB0-FFF2-4A0D-8C99-B4F4C472F350}" srcOrd="4" destOrd="0" parTransId="{2759DD3E-F4C4-4126-9DE9-88F8A6A77167}" sibTransId="{8F8DB88A-F2F7-47A7-AEA7-DEEDFB436581}"/>
    <dgm:cxn modelId="{FE6F0DAE-53DE-49DE-9E90-C0AE2C1A97E5}" type="presOf" srcId="{DCF324E0-68A1-471D-A930-D8CA32B05E7E}" destId="{2541D602-E0E7-4FC4-BC37-10F8AA093C3E}" srcOrd="0" destOrd="0" presId="urn:microsoft.com/office/officeart/2005/8/layout/vList4"/>
    <dgm:cxn modelId="{323EBE90-9365-4353-97F8-0B74B709AA85}" type="presOf" srcId="{9D5A4189-D347-44B9-B7CF-ADDDDD2A69B8}" destId="{468CBA92-CB5E-41BE-AA17-71D0A43B6B7F}" srcOrd="1" destOrd="0" presId="urn:microsoft.com/office/officeart/2005/8/layout/vList4"/>
    <dgm:cxn modelId="{8E010A6A-03E6-4EDE-B755-D1996174BC8C}" type="presOf" srcId="{9D5A4189-D347-44B9-B7CF-ADDDDD2A69B8}" destId="{24F72F7D-7B72-4A76-B0D8-BC629F37CB90}" srcOrd="0" destOrd="0" presId="urn:microsoft.com/office/officeart/2005/8/layout/vList4"/>
    <dgm:cxn modelId="{4F0A0573-B2AE-4B97-B5C0-3111DC4A8D3C}" type="presOf" srcId="{DCF324E0-68A1-471D-A930-D8CA32B05E7E}" destId="{B9BAADF6-9302-49AE-8277-37EC85B71F1A}" srcOrd="1" destOrd="0" presId="urn:microsoft.com/office/officeart/2005/8/layout/vList4"/>
    <dgm:cxn modelId="{AD56DF72-E541-4B28-9882-1914F96D2FDE}" type="presOf" srcId="{724F3CB0-FFF2-4A0D-8C99-B4F4C472F350}" destId="{1C8A747C-1F30-4A40-A293-5F0CFC6421D6}" srcOrd="0" destOrd="0" presId="urn:microsoft.com/office/officeart/2005/8/layout/vList4"/>
    <dgm:cxn modelId="{14DA9117-1376-43DE-8C55-B45620D5FEFF}" type="presOf" srcId="{3276B58D-1929-45F3-A90F-CCA987556FDA}" destId="{627BA1D1-F49F-4675-946E-0147B6C9FB5A}" srcOrd="0" destOrd="0" presId="urn:microsoft.com/office/officeart/2005/8/layout/vList4"/>
    <dgm:cxn modelId="{45FF936F-F561-4F09-85D7-E7E67856790B}" srcId="{3F625315-1E31-4B7C-B203-3DD0E829486E}" destId="{3276B58D-1929-45F3-A90F-CCA987556FDA}" srcOrd="0" destOrd="0" parTransId="{82BF5820-7910-4CBA-9C17-087874AE9322}" sibTransId="{07AB541F-8F42-43BC-8C68-CD0FAF7B7DF2}"/>
    <dgm:cxn modelId="{D24E42D5-6DC6-430E-A834-A4B8A80DCD49}" srcId="{3F625315-1E31-4B7C-B203-3DD0E829486E}" destId="{9D5A4189-D347-44B9-B7CF-ADDDDD2A69B8}" srcOrd="3" destOrd="0" parTransId="{180F6627-9708-4346-95BE-420E53E40F46}" sibTransId="{CE4F0AAC-C8AF-4C34-B958-344259B5D0F8}"/>
    <dgm:cxn modelId="{137405F2-B34B-4130-BECC-19E6E363E51C}" type="presOf" srcId="{F5D17467-5498-4E6B-80A1-6AD7B230548B}" destId="{3C50D89C-1463-4061-BEE1-29D53D7D1C64}" srcOrd="0" destOrd="0" presId="urn:microsoft.com/office/officeart/2005/8/layout/vList4"/>
    <dgm:cxn modelId="{5CFD95CD-AF06-4E8B-898D-BFC6D12F3FFB}" srcId="{3F625315-1E31-4B7C-B203-3DD0E829486E}" destId="{DCF324E0-68A1-471D-A930-D8CA32B05E7E}" srcOrd="2" destOrd="0" parTransId="{2D24254C-F6C2-48DB-B1E6-D79AD223E415}" sibTransId="{7E0D293A-E6A3-4AE8-89DE-46B91C5A9CC2}"/>
    <dgm:cxn modelId="{F6CEFB5D-1E1E-4736-96BB-633FED335EB8}" type="presOf" srcId="{3F625315-1E31-4B7C-B203-3DD0E829486E}" destId="{0CD72607-5D89-402E-AA91-5EC5E6F1B55A}" srcOrd="0" destOrd="0" presId="urn:microsoft.com/office/officeart/2005/8/layout/vList4"/>
    <dgm:cxn modelId="{B78981B3-75C5-4E9B-B681-42D5DC1D9623}" type="presParOf" srcId="{0CD72607-5D89-402E-AA91-5EC5E6F1B55A}" destId="{069DC69C-40E4-4AA4-BD80-E2A8DE2A0259}" srcOrd="0" destOrd="0" presId="urn:microsoft.com/office/officeart/2005/8/layout/vList4"/>
    <dgm:cxn modelId="{BBDD5072-C681-45F5-9845-8FB8D06020D8}" type="presParOf" srcId="{069DC69C-40E4-4AA4-BD80-E2A8DE2A0259}" destId="{627BA1D1-F49F-4675-946E-0147B6C9FB5A}" srcOrd="0" destOrd="0" presId="urn:microsoft.com/office/officeart/2005/8/layout/vList4"/>
    <dgm:cxn modelId="{2263E98B-FB87-468D-93B9-283B00B578F3}" type="presParOf" srcId="{069DC69C-40E4-4AA4-BD80-E2A8DE2A0259}" destId="{87165965-A92C-44A6-BEFA-725C307D5B1F}" srcOrd="1" destOrd="0" presId="urn:microsoft.com/office/officeart/2005/8/layout/vList4"/>
    <dgm:cxn modelId="{250C2454-E9BE-4DAC-AC10-CF8116830828}" type="presParOf" srcId="{069DC69C-40E4-4AA4-BD80-E2A8DE2A0259}" destId="{D70757F4-928B-4A12-99B5-431A051B8FE3}" srcOrd="2" destOrd="0" presId="urn:microsoft.com/office/officeart/2005/8/layout/vList4"/>
    <dgm:cxn modelId="{6EE5AF8A-8DEB-4C31-99E6-B779EEF4815F}" type="presParOf" srcId="{0CD72607-5D89-402E-AA91-5EC5E6F1B55A}" destId="{58C978FB-EE21-4FDC-B80E-8DB9C8B27A4B}" srcOrd="1" destOrd="0" presId="urn:microsoft.com/office/officeart/2005/8/layout/vList4"/>
    <dgm:cxn modelId="{7AFFA5B7-1D9A-4087-AF40-45E4E9C284D6}" type="presParOf" srcId="{0CD72607-5D89-402E-AA91-5EC5E6F1B55A}" destId="{F94CBF4D-1749-4FF3-A2EE-B7FE92E742C6}" srcOrd="2" destOrd="0" presId="urn:microsoft.com/office/officeart/2005/8/layout/vList4"/>
    <dgm:cxn modelId="{B00CC92B-F9F4-4DE2-BE97-235CCFDF2F55}" type="presParOf" srcId="{F94CBF4D-1749-4FF3-A2EE-B7FE92E742C6}" destId="{3C50D89C-1463-4061-BEE1-29D53D7D1C64}" srcOrd="0" destOrd="0" presId="urn:microsoft.com/office/officeart/2005/8/layout/vList4"/>
    <dgm:cxn modelId="{6480D908-290D-4D7D-B89A-CA6C7F2BDF9B}" type="presParOf" srcId="{F94CBF4D-1749-4FF3-A2EE-B7FE92E742C6}" destId="{3B0BDF5F-AC94-4746-AB90-FA8E471CA23F}" srcOrd="1" destOrd="0" presId="urn:microsoft.com/office/officeart/2005/8/layout/vList4"/>
    <dgm:cxn modelId="{C2BC7CD7-0160-42E8-A223-5D1BC0D4A0A8}" type="presParOf" srcId="{F94CBF4D-1749-4FF3-A2EE-B7FE92E742C6}" destId="{2C2EF84E-4B2D-47AC-BE5B-16AF89500A88}" srcOrd="2" destOrd="0" presId="urn:microsoft.com/office/officeart/2005/8/layout/vList4"/>
    <dgm:cxn modelId="{C97BDFAD-0E1A-4418-A07F-FFFF5CBE96D4}" type="presParOf" srcId="{0CD72607-5D89-402E-AA91-5EC5E6F1B55A}" destId="{4D6A7DED-780B-494A-AB89-DB723D1D4371}" srcOrd="3" destOrd="0" presId="urn:microsoft.com/office/officeart/2005/8/layout/vList4"/>
    <dgm:cxn modelId="{C86845C7-70C1-49C4-9524-5D0A5DA2BA3D}" type="presParOf" srcId="{0CD72607-5D89-402E-AA91-5EC5E6F1B55A}" destId="{823E58E2-A3A2-4F9D-A406-4E586F6FECC8}" srcOrd="4" destOrd="0" presId="urn:microsoft.com/office/officeart/2005/8/layout/vList4"/>
    <dgm:cxn modelId="{CF9DB2AE-CFFE-462A-982D-BD9B187F527D}" type="presParOf" srcId="{823E58E2-A3A2-4F9D-A406-4E586F6FECC8}" destId="{2541D602-E0E7-4FC4-BC37-10F8AA093C3E}" srcOrd="0" destOrd="0" presId="urn:microsoft.com/office/officeart/2005/8/layout/vList4"/>
    <dgm:cxn modelId="{E8A9F499-DBAD-4AE4-B1BC-2F31F762576F}" type="presParOf" srcId="{823E58E2-A3A2-4F9D-A406-4E586F6FECC8}" destId="{9106C634-DC0D-43D4-B3E8-A19F5F31354B}" srcOrd="1" destOrd="0" presId="urn:microsoft.com/office/officeart/2005/8/layout/vList4"/>
    <dgm:cxn modelId="{11F295C9-3186-43AA-B192-B29C7D5F027B}" type="presParOf" srcId="{823E58E2-A3A2-4F9D-A406-4E586F6FECC8}" destId="{B9BAADF6-9302-49AE-8277-37EC85B71F1A}" srcOrd="2" destOrd="0" presId="urn:microsoft.com/office/officeart/2005/8/layout/vList4"/>
    <dgm:cxn modelId="{D55BB3D1-E181-408F-94F2-87D3B3E4FF25}" type="presParOf" srcId="{0CD72607-5D89-402E-AA91-5EC5E6F1B55A}" destId="{AA7F6C77-41BC-48D4-A610-7210D26B613E}" srcOrd="5" destOrd="0" presId="urn:microsoft.com/office/officeart/2005/8/layout/vList4"/>
    <dgm:cxn modelId="{1C3AFF84-B969-4122-B990-C888C06BA5FF}" type="presParOf" srcId="{0CD72607-5D89-402E-AA91-5EC5E6F1B55A}" destId="{4932D5ED-F54F-4D97-8BCF-EC1E49CE16E2}" srcOrd="6" destOrd="0" presId="urn:microsoft.com/office/officeart/2005/8/layout/vList4"/>
    <dgm:cxn modelId="{82E1AC90-D90F-4A1E-89D5-A56F7F44630E}" type="presParOf" srcId="{4932D5ED-F54F-4D97-8BCF-EC1E49CE16E2}" destId="{24F72F7D-7B72-4A76-B0D8-BC629F37CB90}" srcOrd="0" destOrd="0" presId="urn:microsoft.com/office/officeart/2005/8/layout/vList4"/>
    <dgm:cxn modelId="{A9E35C59-7EC2-4C7B-A5ED-B0BC8B7AE0EB}" type="presParOf" srcId="{4932D5ED-F54F-4D97-8BCF-EC1E49CE16E2}" destId="{152971C8-1DA0-4E0A-85E2-0EA6CD8CB502}" srcOrd="1" destOrd="0" presId="urn:microsoft.com/office/officeart/2005/8/layout/vList4"/>
    <dgm:cxn modelId="{ED2F8469-FF7E-49CF-A99D-BD3EF6271523}" type="presParOf" srcId="{4932D5ED-F54F-4D97-8BCF-EC1E49CE16E2}" destId="{468CBA92-CB5E-41BE-AA17-71D0A43B6B7F}" srcOrd="2" destOrd="0" presId="urn:microsoft.com/office/officeart/2005/8/layout/vList4"/>
    <dgm:cxn modelId="{C4DDDA03-3361-4C12-83B0-A9AE61BE055B}" type="presParOf" srcId="{0CD72607-5D89-402E-AA91-5EC5E6F1B55A}" destId="{6C24557B-64D7-493F-808D-BE576FC560CC}" srcOrd="7" destOrd="0" presId="urn:microsoft.com/office/officeart/2005/8/layout/vList4"/>
    <dgm:cxn modelId="{8D518FB0-5F91-424E-A1EF-7BE5BD9C1C06}" type="presParOf" srcId="{0CD72607-5D89-402E-AA91-5EC5E6F1B55A}" destId="{47C9D91A-AA0D-448C-96F1-90013519BE08}" srcOrd="8" destOrd="0" presId="urn:microsoft.com/office/officeart/2005/8/layout/vList4"/>
    <dgm:cxn modelId="{62E0EB1F-D18D-49CC-889B-1097A208017B}" type="presParOf" srcId="{47C9D91A-AA0D-448C-96F1-90013519BE08}" destId="{1C8A747C-1F30-4A40-A293-5F0CFC6421D6}" srcOrd="0" destOrd="0" presId="urn:microsoft.com/office/officeart/2005/8/layout/vList4"/>
    <dgm:cxn modelId="{61497368-7A51-407F-BD75-5F38BEF359C9}" type="presParOf" srcId="{47C9D91A-AA0D-448C-96F1-90013519BE08}" destId="{BFAAD6A2-0092-43B2-A900-9C24F9491CAE}" srcOrd="1" destOrd="0" presId="urn:microsoft.com/office/officeart/2005/8/layout/vList4"/>
    <dgm:cxn modelId="{15421417-97DE-4363-93DE-59E5CDEA0654}" type="presParOf" srcId="{47C9D91A-AA0D-448C-96F1-90013519BE08}" destId="{44685EA4-8430-4EEB-A3AA-22D8FE4E00C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44772F-4CD2-4BC3-9F33-BC7B01666D58}" type="doc">
      <dgm:prSet loTypeId="urn:microsoft.com/office/officeart/2005/8/layout/list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C68CE03-FF68-4042-B3AE-F206438B473E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From improving learners experience and knowledge trough enhanced academic studying</a:t>
          </a:r>
          <a:r>
            <a:rPr lang="sr-Latn-RS" sz="1800" b="1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en-US" sz="1800" b="1"/>
        </a:p>
      </dgm:t>
    </dgm:pt>
    <dgm:pt modelId="{FB0D2A9C-831C-4357-9E80-2C37604E18D1}" type="parTrans" cxnId="{40544621-5D0A-41E3-9314-EC1574B43B0E}">
      <dgm:prSet/>
      <dgm:spPr/>
      <dgm:t>
        <a:bodyPr/>
        <a:lstStyle/>
        <a:p>
          <a:endParaRPr lang="en-US" sz="2400" b="1"/>
        </a:p>
      </dgm:t>
    </dgm:pt>
    <dgm:pt modelId="{A98400A8-00B6-4672-9899-F2756CE402D9}" type="sibTrans" cxnId="{40544621-5D0A-41E3-9314-EC1574B43B0E}">
      <dgm:prSet/>
      <dgm:spPr/>
      <dgm:t>
        <a:bodyPr/>
        <a:lstStyle/>
        <a:p>
          <a:endParaRPr lang="en-US" sz="2400" b="1"/>
        </a:p>
      </dgm:t>
    </dgm:pt>
    <dgm:pt modelId="{94CCE6A6-FC4F-405E-9725-4D05B1CD7F51}">
      <dgm:prSet phldrT="[Text]" custT="1"/>
      <dgm:spPr>
        <a:solidFill>
          <a:srgbClr val="482FB3"/>
        </a:solidFill>
      </dgm:spPr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More effective evidence-based decision making</a:t>
          </a:r>
          <a:r>
            <a:rPr lang="sr-Latn-RS" sz="1800" b="1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1"/>
        </a:p>
      </dgm:t>
    </dgm:pt>
    <dgm:pt modelId="{CA9D5B96-8EE9-4AED-900E-D7D93EB0CEF7}" type="parTrans" cxnId="{5019C474-CEBA-4317-B517-F232F3A8AD23}">
      <dgm:prSet/>
      <dgm:spPr/>
      <dgm:t>
        <a:bodyPr/>
        <a:lstStyle/>
        <a:p>
          <a:endParaRPr lang="en-US" sz="2400" b="1"/>
        </a:p>
      </dgm:t>
    </dgm:pt>
    <dgm:pt modelId="{8D66A3D3-B0C0-4FC2-8E27-13D3E17BC808}" type="sibTrans" cxnId="{5019C474-CEBA-4317-B517-F232F3A8AD23}">
      <dgm:prSet/>
      <dgm:spPr/>
      <dgm:t>
        <a:bodyPr/>
        <a:lstStyle/>
        <a:p>
          <a:endParaRPr lang="en-US" sz="2400" b="1"/>
        </a:p>
      </dgm:t>
    </dgm:pt>
    <dgm:pt modelId="{B0592024-87B2-48D2-BC09-45C03EDA6F0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Strategic response to changing global trends</a:t>
          </a:r>
          <a:r>
            <a:rPr lang="sr-Latn-RS" sz="1800" b="1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1"/>
        </a:p>
      </dgm:t>
    </dgm:pt>
    <dgm:pt modelId="{02EC1DCB-507D-482A-9326-913A8B358BA9}" type="parTrans" cxnId="{4F5F0FB9-14BD-4A7E-AD56-79538550851A}">
      <dgm:prSet/>
      <dgm:spPr/>
      <dgm:t>
        <a:bodyPr/>
        <a:lstStyle/>
        <a:p>
          <a:endParaRPr lang="en-US" sz="2400" b="1"/>
        </a:p>
      </dgm:t>
    </dgm:pt>
    <dgm:pt modelId="{FD08A47A-FD2A-43D5-8A85-F9C449214664}" type="sibTrans" cxnId="{4F5F0FB9-14BD-4A7E-AD56-79538550851A}">
      <dgm:prSet/>
      <dgm:spPr/>
      <dgm:t>
        <a:bodyPr/>
        <a:lstStyle/>
        <a:p>
          <a:endParaRPr lang="en-US" sz="2400" b="1"/>
        </a:p>
      </dgm:t>
    </dgm:pt>
    <dgm:pt modelId="{FAC388D7-30B3-4E2B-8EFE-12877B8DEF01}">
      <dgm:prSet phldrT="[Text]" custT="1"/>
      <dgm:spPr>
        <a:solidFill>
          <a:srgbClr val="1B91A5"/>
        </a:solidFill>
      </dgm:spPr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Provides scientists with the opportunity to comprehend the meanings of these data and how they can be analyzed in a significant, effective, and consistent manner that contributes to both theory and practice.</a:t>
          </a:r>
          <a:endParaRPr lang="en-US" sz="1800" b="1"/>
        </a:p>
      </dgm:t>
    </dgm:pt>
    <dgm:pt modelId="{9643E815-25A3-4983-AFA1-E3DE4CFAAEE9}" type="parTrans" cxnId="{EF7E5780-2848-4907-A41F-48BEA98BCF05}">
      <dgm:prSet/>
      <dgm:spPr/>
      <dgm:t>
        <a:bodyPr/>
        <a:lstStyle/>
        <a:p>
          <a:endParaRPr lang="en-US" sz="2400" b="1"/>
        </a:p>
      </dgm:t>
    </dgm:pt>
    <dgm:pt modelId="{1C57E3A3-360A-47B4-9B34-ED71A7EFC7E6}" type="sibTrans" cxnId="{EF7E5780-2848-4907-A41F-48BEA98BCF05}">
      <dgm:prSet/>
      <dgm:spPr/>
      <dgm:t>
        <a:bodyPr/>
        <a:lstStyle/>
        <a:p>
          <a:endParaRPr lang="en-US" sz="2400" b="1"/>
        </a:p>
      </dgm:t>
    </dgm:pt>
    <dgm:pt modelId="{E1F30C86-7677-49E4-A4DC-8EDA065D68CD}">
      <dgm:prSet phldrT="[Text]" custT="1"/>
      <dgm:spPr>
        <a:solidFill>
          <a:srgbClr val="FF3399"/>
        </a:solidFill>
      </dgm:spPr>
      <dgm:t>
        <a:bodyPr/>
        <a:lstStyle/>
        <a:p>
          <a:r>
            <a:rPr lang="en-US" sz="1800" b="1" smtClean="0">
              <a:latin typeface="Calibri" panose="020F0502020204030204" pitchFamily="34" charset="0"/>
              <a:cs typeface="Calibri" panose="020F0502020204030204" pitchFamily="34" charset="0"/>
            </a:rPr>
            <a:t>Promises to turn complex, often unstructured data into actionable information</a:t>
          </a:r>
          <a:r>
            <a:rPr lang="sr-Latn-RS" sz="1800" b="1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1"/>
        </a:p>
      </dgm:t>
    </dgm:pt>
    <dgm:pt modelId="{E3F6C345-C028-41AC-A46C-E735679587CC}" type="parTrans" cxnId="{05BA82B5-05F0-4790-85C1-6FF45C3695B7}">
      <dgm:prSet/>
      <dgm:spPr/>
      <dgm:t>
        <a:bodyPr/>
        <a:lstStyle/>
        <a:p>
          <a:endParaRPr lang="en-US" sz="2400" b="1"/>
        </a:p>
      </dgm:t>
    </dgm:pt>
    <dgm:pt modelId="{A5916D8E-34F5-4913-B411-1C4C642A432E}" type="sibTrans" cxnId="{05BA82B5-05F0-4790-85C1-6FF45C3695B7}">
      <dgm:prSet/>
      <dgm:spPr/>
      <dgm:t>
        <a:bodyPr/>
        <a:lstStyle/>
        <a:p>
          <a:endParaRPr lang="en-US" sz="2400" b="1"/>
        </a:p>
      </dgm:t>
    </dgm:pt>
    <dgm:pt modelId="{B5CB08AB-96F6-4CDA-8829-7668DCE3D37C}" type="pres">
      <dgm:prSet presAssocID="{AE44772F-4CD2-4BC3-9F33-BC7B01666D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3FC745-C191-417F-8B62-2595F95EDF11}" type="pres">
      <dgm:prSet presAssocID="{4C68CE03-FF68-4042-B3AE-F206438B473E}" presName="parentLin" presStyleCnt="0"/>
      <dgm:spPr/>
    </dgm:pt>
    <dgm:pt modelId="{090B728D-2EFE-47D6-84C9-AB50E3D9CABA}" type="pres">
      <dgm:prSet presAssocID="{4C68CE03-FF68-4042-B3AE-F206438B473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2F172126-3334-426A-A14A-D15E13F11219}" type="pres">
      <dgm:prSet presAssocID="{4C68CE03-FF68-4042-B3AE-F206438B473E}" presName="parentText" presStyleLbl="node1" presStyleIdx="0" presStyleCnt="5" custScaleX="1419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2C8BF-7C51-4117-B578-8012A2AF2EE0}" type="pres">
      <dgm:prSet presAssocID="{4C68CE03-FF68-4042-B3AE-F206438B473E}" presName="negativeSpace" presStyleCnt="0"/>
      <dgm:spPr/>
    </dgm:pt>
    <dgm:pt modelId="{6C83C76B-59DD-46B5-AE45-9FE8AB4BE491}" type="pres">
      <dgm:prSet presAssocID="{4C68CE03-FF68-4042-B3AE-F206438B473E}" presName="childText" presStyleLbl="conFgAcc1" presStyleIdx="0" presStyleCnt="5">
        <dgm:presLayoutVars>
          <dgm:bulletEnabled val="1"/>
        </dgm:presLayoutVars>
      </dgm:prSet>
      <dgm:spPr/>
    </dgm:pt>
    <dgm:pt modelId="{69983CC7-DC4D-41A2-94D3-DD396AC8E38C}" type="pres">
      <dgm:prSet presAssocID="{A98400A8-00B6-4672-9899-F2756CE402D9}" presName="spaceBetweenRectangles" presStyleCnt="0"/>
      <dgm:spPr/>
    </dgm:pt>
    <dgm:pt modelId="{40A01447-E874-4294-9EA8-10DA43BC302D}" type="pres">
      <dgm:prSet presAssocID="{94CCE6A6-FC4F-405E-9725-4D05B1CD7F51}" presName="parentLin" presStyleCnt="0"/>
      <dgm:spPr/>
    </dgm:pt>
    <dgm:pt modelId="{414EA828-F684-447F-8470-23C686772621}" type="pres">
      <dgm:prSet presAssocID="{94CCE6A6-FC4F-405E-9725-4D05B1CD7F51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E5D122D3-B0ED-4F61-8D4C-517E48C489AE}" type="pres">
      <dgm:prSet presAssocID="{94CCE6A6-FC4F-405E-9725-4D05B1CD7F51}" presName="parentText" presStyleLbl="node1" presStyleIdx="1" presStyleCnt="5" custScaleX="1419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79169-F9C1-4A6B-86CC-C08E3CE60845}" type="pres">
      <dgm:prSet presAssocID="{94CCE6A6-FC4F-405E-9725-4D05B1CD7F51}" presName="negativeSpace" presStyleCnt="0"/>
      <dgm:spPr/>
    </dgm:pt>
    <dgm:pt modelId="{A8F395C3-A551-497B-BD4B-BA6A4E0DEC92}" type="pres">
      <dgm:prSet presAssocID="{94CCE6A6-FC4F-405E-9725-4D05B1CD7F51}" presName="childText" presStyleLbl="conFgAcc1" presStyleIdx="1" presStyleCnt="5">
        <dgm:presLayoutVars>
          <dgm:bulletEnabled val="1"/>
        </dgm:presLayoutVars>
      </dgm:prSet>
      <dgm:spPr/>
    </dgm:pt>
    <dgm:pt modelId="{820062F8-E05E-4D34-A8AF-3F1FE7ED2098}" type="pres">
      <dgm:prSet presAssocID="{8D66A3D3-B0C0-4FC2-8E27-13D3E17BC808}" presName="spaceBetweenRectangles" presStyleCnt="0"/>
      <dgm:spPr/>
    </dgm:pt>
    <dgm:pt modelId="{451FDF65-F670-49FA-A571-01248D871FAA}" type="pres">
      <dgm:prSet presAssocID="{B0592024-87B2-48D2-BC09-45C03EDA6F0C}" presName="parentLin" presStyleCnt="0"/>
      <dgm:spPr/>
    </dgm:pt>
    <dgm:pt modelId="{4D602702-5C18-47DE-839F-99CB2C5C6BDD}" type="pres">
      <dgm:prSet presAssocID="{B0592024-87B2-48D2-BC09-45C03EDA6F0C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9C0784D6-4DEE-4D11-8614-158807E5352F}" type="pres">
      <dgm:prSet presAssocID="{B0592024-87B2-48D2-BC09-45C03EDA6F0C}" presName="parentText" presStyleLbl="node1" presStyleIdx="2" presStyleCnt="5" custScaleX="1419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F0A50-7AB6-4669-99EC-8E73AB9A6289}" type="pres">
      <dgm:prSet presAssocID="{B0592024-87B2-48D2-BC09-45C03EDA6F0C}" presName="negativeSpace" presStyleCnt="0"/>
      <dgm:spPr/>
    </dgm:pt>
    <dgm:pt modelId="{8A1B3B39-3329-4714-9DEC-F1743590BF54}" type="pres">
      <dgm:prSet presAssocID="{B0592024-87B2-48D2-BC09-45C03EDA6F0C}" presName="childText" presStyleLbl="conFgAcc1" presStyleIdx="2" presStyleCnt="5">
        <dgm:presLayoutVars>
          <dgm:bulletEnabled val="1"/>
        </dgm:presLayoutVars>
      </dgm:prSet>
      <dgm:spPr/>
    </dgm:pt>
    <dgm:pt modelId="{B054549C-1E46-4DBC-ACC6-A1611823E096}" type="pres">
      <dgm:prSet presAssocID="{FD08A47A-FD2A-43D5-8A85-F9C449214664}" presName="spaceBetweenRectangles" presStyleCnt="0"/>
      <dgm:spPr/>
    </dgm:pt>
    <dgm:pt modelId="{C413C02E-B2B7-4D77-AE32-12A3C11140DA}" type="pres">
      <dgm:prSet presAssocID="{E1F30C86-7677-49E4-A4DC-8EDA065D68CD}" presName="parentLin" presStyleCnt="0"/>
      <dgm:spPr/>
    </dgm:pt>
    <dgm:pt modelId="{E5A60571-057D-40C8-8941-81964F225826}" type="pres">
      <dgm:prSet presAssocID="{E1F30C86-7677-49E4-A4DC-8EDA065D68CD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7FCA1929-CB5E-4BBC-A3C6-79EC5C499512}" type="pres">
      <dgm:prSet presAssocID="{E1F30C86-7677-49E4-A4DC-8EDA065D68CD}" presName="parentText" presStyleLbl="node1" presStyleIdx="3" presStyleCnt="5" custScaleX="14197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242A7-3468-474A-9396-8EE319FFC93E}" type="pres">
      <dgm:prSet presAssocID="{E1F30C86-7677-49E4-A4DC-8EDA065D68CD}" presName="negativeSpace" presStyleCnt="0"/>
      <dgm:spPr/>
    </dgm:pt>
    <dgm:pt modelId="{16CBD2A0-0384-4877-A4D2-F8AEF18BCC90}" type="pres">
      <dgm:prSet presAssocID="{E1F30C86-7677-49E4-A4DC-8EDA065D68CD}" presName="childText" presStyleLbl="conFgAcc1" presStyleIdx="3" presStyleCnt="5">
        <dgm:presLayoutVars>
          <dgm:bulletEnabled val="1"/>
        </dgm:presLayoutVars>
      </dgm:prSet>
      <dgm:spPr/>
    </dgm:pt>
    <dgm:pt modelId="{5218D876-82AA-49AF-8D18-F4AF70F37F43}" type="pres">
      <dgm:prSet presAssocID="{A5916D8E-34F5-4913-B411-1C4C642A432E}" presName="spaceBetweenRectangles" presStyleCnt="0"/>
      <dgm:spPr/>
    </dgm:pt>
    <dgm:pt modelId="{29A2FFD6-84F5-40EB-820A-AA4783890F66}" type="pres">
      <dgm:prSet presAssocID="{FAC388D7-30B3-4E2B-8EFE-12877B8DEF01}" presName="parentLin" presStyleCnt="0"/>
      <dgm:spPr/>
    </dgm:pt>
    <dgm:pt modelId="{0EFEB2EF-1391-4782-9033-A0758605CB9D}" type="pres">
      <dgm:prSet presAssocID="{FAC388D7-30B3-4E2B-8EFE-12877B8DEF0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BA3C79EF-25D8-4705-83C0-22AC5947C964}" type="pres">
      <dgm:prSet presAssocID="{FAC388D7-30B3-4E2B-8EFE-12877B8DEF01}" presName="parentText" presStyleLbl="node1" presStyleIdx="4" presStyleCnt="5" custScaleX="141973" custScaleY="1481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5A289-71F0-46D3-AA2B-A62BBF543F3B}" type="pres">
      <dgm:prSet presAssocID="{FAC388D7-30B3-4E2B-8EFE-12877B8DEF01}" presName="negativeSpace" presStyleCnt="0"/>
      <dgm:spPr/>
    </dgm:pt>
    <dgm:pt modelId="{49C7081E-01AA-4F89-A950-3ACD4CF987DA}" type="pres">
      <dgm:prSet presAssocID="{FAC388D7-30B3-4E2B-8EFE-12877B8DEF0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F7E5780-2848-4907-A41F-48BEA98BCF05}" srcId="{AE44772F-4CD2-4BC3-9F33-BC7B01666D58}" destId="{FAC388D7-30B3-4E2B-8EFE-12877B8DEF01}" srcOrd="4" destOrd="0" parTransId="{9643E815-25A3-4983-AFA1-E3DE4CFAAEE9}" sibTransId="{1C57E3A3-360A-47B4-9B34-ED71A7EFC7E6}"/>
    <dgm:cxn modelId="{371BA35F-C095-4D9D-93C1-71A830597705}" type="presOf" srcId="{4C68CE03-FF68-4042-B3AE-F206438B473E}" destId="{090B728D-2EFE-47D6-84C9-AB50E3D9CABA}" srcOrd="0" destOrd="0" presId="urn:microsoft.com/office/officeart/2005/8/layout/list1"/>
    <dgm:cxn modelId="{73A97CD5-8583-401B-B50A-4B07F1B8D4FD}" type="presOf" srcId="{94CCE6A6-FC4F-405E-9725-4D05B1CD7F51}" destId="{414EA828-F684-447F-8470-23C686772621}" srcOrd="0" destOrd="0" presId="urn:microsoft.com/office/officeart/2005/8/layout/list1"/>
    <dgm:cxn modelId="{05BA82B5-05F0-4790-85C1-6FF45C3695B7}" srcId="{AE44772F-4CD2-4BC3-9F33-BC7B01666D58}" destId="{E1F30C86-7677-49E4-A4DC-8EDA065D68CD}" srcOrd="3" destOrd="0" parTransId="{E3F6C345-C028-41AC-A46C-E735679587CC}" sibTransId="{A5916D8E-34F5-4913-B411-1C4C642A432E}"/>
    <dgm:cxn modelId="{4F5F0FB9-14BD-4A7E-AD56-79538550851A}" srcId="{AE44772F-4CD2-4BC3-9F33-BC7B01666D58}" destId="{B0592024-87B2-48D2-BC09-45C03EDA6F0C}" srcOrd="2" destOrd="0" parTransId="{02EC1DCB-507D-482A-9326-913A8B358BA9}" sibTransId="{FD08A47A-FD2A-43D5-8A85-F9C449214664}"/>
    <dgm:cxn modelId="{967F1FC0-F3DC-4E10-9456-9987EFCFFF73}" type="presOf" srcId="{94CCE6A6-FC4F-405E-9725-4D05B1CD7F51}" destId="{E5D122D3-B0ED-4F61-8D4C-517E48C489AE}" srcOrd="1" destOrd="0" presId="urn:microsoft.com/office/officeart/2005/8/layout/list1"/>
    <dgm:cxn modelId="{BEC4BBBB-97DB-4D1D-AAFD-A5241F6060E7}" type="presOf" srcId="{B0592024-87B2-48D2-BC09-45C03EDA6F0C}" destId="{9C0784D6-4DEE-4D11-8614-158807E5352F}" srcOrd="1" destOrd="0" presId="urn:microsoft.com/office/officeart/2005/8/layout/list1"/>
    <dgm:cxn modelId="{CEB5FD9E-A234-4B9B-916E-9EA3DE7CE039}" type="presOf" srcId="{4C68CE03-FF68-4042-B3AE-F206438B473E}" destId="{2F172126-3334-426A-A14A-D15E13F11219}" srcOrd="1" destOrd="0" presId="urn:microsoft.com/office/officeart/2005/8/layout/list1"/>
    <dgm:cxn modelId="{E38D2A7C-2D28-4101-BF5F-5159FF4F6624}" type="presOf" srcId="{B0592024-87B2-48D2-BC09-45C03EDA6F0C}" destId="{4D602702-5C18-47DE-839F-99CB2C5C6BDD}" srcOrd="0" destOrd="0" presId="urn:microsoft.com/office/officeart/2005/8/layout/list1"/>
    <dgm:cxn modelId="{7EA358B3-B34A-439F-89F0-8076BC17DB24}" type="presOf" srcId="{FAC388D7-30B3-4E2B-8EFE-12877B8DEF01}" destId="{0EFEB2EF-1391-4782-9033-A0758605CB9D}" srcOrd="0" destOrd="0" presId="urn:microsoft.com/office/officeart/2005/8/layout/list1"/>
    <dgm:cxn modelId="{40544621-5D0A-41E3-9314-EC1574B43B0E}" srcId="{AE44772F-4CD2-4BC3-9F33-BC7B01666D58}" destId="{4C68CE03-FF68-4042-B3AE-F206438B473E}" srcOrd="0" destOrd="0" parTransId="{FB0D2A9C-831C-4357-9E80-2C37604E18D1}" sibTransId="{A98400A8-00B6-4672-9899-F2756CE402D9}"/>
    <dgm:cxn modelId="{5019C474-CEBA-4317-B517-F232F3A8AD23}" srcId="{AE44772F-4CD2-4BC3-9F33-BC7B01666D58}" destId="{94CCE6A6-FC4F-405E-9725-4D05B1CD7F51}" srcOrd="1" destOrd="0" parTransId="{CA9D5B96-8EE9-4AED-900E-D7D93EB0CEF7}" sibTransId="{8D66A3D3-B0C0-4FC2-8E27-13D3E17BC808}"/>
    <dgm:cxn modelId="{D8C0F72A-D419-421C-8559-A71CBF1E8B06}" type="presOf" srcId="{E1F30C86-7677-49E4-A4DC-8EDA065D68CD}" destId="{E5A60571-057D-40C8-8941-81964F225826}" srcOrd="0" destOrd="0" presId="urn:microsoft.com/office/officeart/2005/8/layout/list1"/>
    <dgm:cxn modelId="{26F601C9-9F4C-46BD-9C69-725CF029FA79}" type="presOf" srcId="{E1F30C86-7677-49E4-A4DC-8EDA065D68CD}" destId="{7FCA1929-CB5E-4BBC-A3C6-79EC5C499512}" srcOrd="1" destOrd="0" presId="urn:microsoft.com/office/officeart/2005/8/layout/list1"/>
    <dgm:cxn modelId="{82EFACAC-5BC6-45CA-AC30-71CC340575C2}" type="presOf" srcId="{AE44772F-4CD2-4BC3-9F33-BC7B01666D58}" destId="{B5CB08AB-96F6-4CDA-8829-7668DCE3D37C}" srcOrd="0" destOrd="0" presId="urn:microsoft.com/office/officeart/2005/8/layout/list1"/>
    <dgm:cxn modelId="{98ECF566-AE4B-4C1E-B555-A8E9E358B26D}" type="presOf" srcId="{FAC388D7-30B3-4E2B-8EFE-12877B8DEF01}" destId="{BA3C79EF-25D8-4705-83C0-22AC5947C964}" srcOrd="1" destOrd="0" presId="urn:microsoft.com/office/officeart/2005/8/layout/list1"/>
    <dgm:cxn modelId="{7B4731DE-38AC-4854-B8AE-A085493762E5}" type="presParOf" srcId="{B5CB08AB-96F6-4CDA-8829-7668DCE3D37C}" destId="{1F3FC745-C191-417F-8B62-2595F95EDF11}" srcOrd="0" destOrd="0" presId="urn:microsoft.com/office/officeart/2005/8/layout/list1"/>
    <dgm:cxn modelId="{CB4BC365-BE8E-4CE6-B4D8-073774E17BE0}" type="presParOf" srcId="{1F3FC745-C191-417F-8B62-2595F95EDF11}" destId="{090B728D-2EFE-47D6-84C9-AB50E3D9CABA}" srcOrd="0" destOrd="0" presId="urn:microsoft.com/office/officeart/2005/8/layout/list1"/>
    <dgm:cxn modelId="{A2D47A00-401C-4A79-9BA9-67602681810E}" type="presParOf" srcId="{1F3FC745-C191-417F-8B62-2595F95EDF11}" destId="{2F172126-3334-426A-A14A-D15E13F11219}" srcOrd="1" destOrd="0" presId="urn:microsoft.com/office/officeart/2005/8/layout/list1"/>
    <dgm:cxn modelId="{F9A2EEFC-2A32-4A21-B9CF-D4005FE0802D}" type="presParOf" srcId="{B5CB08AB-96F6-4CDA-8829-7668DCE3D37C}" destId="{8E02C8BF-7C51-4117-B578-8012A2AF2EE0}" srcOrd="1" destOrd="0" presId="urn:microsoft.com/office/officeart/2005/8/layout/list1"/>
    <dgm:cxn modelId="{D6B7EAE5-DFB6-4334-8955-DC9562F0C0E5}" type="presParOf" srcId="{B5CB08AB-96F6-4CDA-8829-7668DCE3D37C}" destId="{6C83C76B-59DD-46B5-AE45-9FE8AB4BE491}" srcOrd="2" destOrd="0" presId="urn:microsoft.com/office/officeart/2005/8/layout/list1"/>
    <dgm:cxn modelId="{B775899E-C728-4BD9-A5B7-93483EDAC8DE}" type="presParOf" srcId="{B5CB08AB-96F6-4CDA-8829-7668DCE3D37C}" destId="{69983CC7-DC4D-41A2-94D3-DD396AC8E38C}" srcOrd="3" destOrd="0" presId="urn:microsoft.com/office/officeart/2005/8/layout/list1"/>
    <dgm:cxn modelId="{D71BA124-AD98-4C04-A7CA-E0C913295F59}" type="presParOf" srcId="{B5CB08AB-96F6-4CDA-8829-7668DCE3D37C}" destId="{40A01447-E874-4294-9EA8-10DA43BC302D}" srcOrd="4" destOrd="0" presId="urn:microsoft.com/office/officeart/2005/8/layout/list1"/>
    <dgm:cxn modelId="{3B00DA76-8160-461B-B89A-A0EFF68AC9B4}" type="presParOf" srcId="{40A01447-E874-4294-9EA8-10DA43BC302D}" destId="{414EA828-F684-447F-8470-23C686772621}" srcOrd="0" destOrd="0" presId="urn:microsoft.com/office/officeart/2005/8/layout/list1"/>
    <dgm:cxn modelId="{CD8127F8-6C41-4EFD-8A38-608DF82D2CCB}" type="presParOf" srcId="{40A01447-E874-4294-9EA8-10DA43BC302D}" destId="{E5D122D3-B0ED-4F61-8D4C-517E48C489AE}" srcOrd="1" destOrd="0" presId="urn:microsoft.com/office/officeart/2005/8/layout/list1"/>
    <dgm:cxn modelId="{DF053D45-7525-478B-BE7B-383F0F627FCC}" type="presParOf" srcId="{B5CB08AB-96F6-4CDA-8829-7668DCE3D37C}" destId="{F5679169-F9C1-4A6B-86CC-C08E3CE60845}" srcOrd="5" destOrd="0" presId="urn:microsoft.com/office/officeart/2005/8/layout/list1"/>
    <dgm:cxn modelId="{5A33EF13-31C4-4DB4-8C01-1FACF4B57BE6}" type="presParOf" srcId="{B5CB08AB-96F6-4CDA-8829-7668DCE3D37C}" destId="{A8F395C3-A551-497B-BD4B-BA6A4E0DEC92}" srcOrd="6" destOrd="0" presId="urn:microsoft.com/office/officeart/2005/8/layout/list1"/>
    <dgm:cxn modelId="{21982564-54C0-431D-9D3A-08FCB6FE3BF0}" type="presParOf" srcId="{B5CB08AB-96F6-4CDA-8829-7668DCE3D37C}" destId="{820062F8-E05E-4D34-A8AF-3F1FE7ED2098}" srcOrd="7" destOrd="0" presId="urn:microsoft.com/office/officeart/2005/8/layout/list1"/>
    <dgm:cxn modelId="{7466FC06-9015-48D3-9485-BB3182A90F0B}" type="presParOf" srcId="{B5CB08AB-96F6-4CDA-8829-7668DCE3D37C}" destId="{451FDF65-F670-49FA-A571-01248D871FAA}" srcOrd="8" destOrd="0" presId="urn:microsoft.com/office/officeart/2005/8/layout/list1"/>
    <dgm:cxn modelId="{95878EA1-57AB-4EFE-BE67-B6247CED6EF2}" type="presParOf" srcId="{451FDF65-F670-49FA-A571-01248D871FAA}" destId="{4D602702-5C18-47DE-839F-99CB2C5C6BDD}" srcOrd="0" destOrd="0" presId="urn:microsoft.com/office/officeart/2005/8/layout/list1"/>
    <dgm:cxn modelId="{FD0A74A4-4D2E-4CCE-B90D-5E1223BD8665}" type="presParOf" srcId="{451FDF65-F670-49FA-A571-01248D871FAA}" destId="{9C0784D6-4DEE-4D11-8614-158807E5352F}" srcOrd="1" destOrd="0" presId="urn:microsoft.com/office/officeart/2005/8/layout/list1"/>
    <dgm:cxn modelId="{36976C48-752F-4BB4-8AD5-6E2C7BB35394}" type="presParOf" srcId="{B5CB08AB-96F6-4CDA-8829-7668DCE3D37C}" destId="{AF8F0A50-7AB6-4669-99EC-8E73AB9A6289}" srcOrd="9" destOrd="0" presId="urn:microsoft.com/office/officeart/2005/8/layout/list1"/>
    <dgm:cxn modelId="{E9D19A95-F460-4DB7-8976-041D031A8EEB}" type="presParOf" srcId="{B5CB08AB-96F6-4CDA-8829-7668DCE3D37C}" destId="{8A1B3B39-3329-4714-9DEC-F1743590BF54}" srcOrd="10" destOrd="0" presId="urn:microsoft.com/office/officeart/2005/8/layout/list1"/>
    <dgm:cxn modelId="{E4319781-12B9-4BB4-9451-53B44B201793}" type="presParOf" srcId="{B5CB08AB-96F6-4CDA-8829-7668DCE3D37C}" destId="{B054549C-1E46-4DBC-ACC6-A1611823E096}" srcOrd="11" destOrd="0" presId="urn:microsoft.com/office/officeart/2005/8/layout/list1"/>
    <dgm:cxn modelId="{7288A10E-C77F-4095-A0D4-B5AFA48B86F1}" type="presParOf" srcId="{B5CB08AB-96F6-4CDA-8829-7668DCE3D37C}" destId="{C413C02E-B2B7-4D77-AE32-12A3C11140DA}" srcOrd="12" destOrd="0" presId="urn:microsoft.com/office/officeart/2005/8/layout/list1"/>
    <dgm:cxn modelId="{6B5D1F82-728F-4C15-AD87-017E91C252CB}" type="presParOf" srcId="{C413C02E-B2B7-4D77-AE32-12A3C11140DA}" destId="{E5A60571-057D-40C8-8941-81964F225826}" srcOrd="0" destOrd="0" presId="urn:microsoft.com/office/officeart/2005/8/layout/list1"/>
    <dgm:cxn modelId="{0C66DAAB-B38B-4B7F-BD17-BB505B2B21E9}" type="presParOf" srcId="{C413C02E-B2B7-4D77-AE32-12A3C11140DA}" destId="{7FCA1929-CB5E-4BBC-A3C6-79EC5C499512}" srcOrd="1" destOrd="0" presId="urn:microsoft.com/office/officeart/2005/8/layout/list1"/>
    <dgm:cxn modelId="{B77B6655-D651-4985-9E3F-BCB2DC4BE43E}" type="presParOf" srcId="{B5CB08AB-96F6-4CDA-8829-7668DCE3D37C}" destId="{07B242A7-3468-474A-9396-8EE319FFC93E}" srcOrd="13" destOrd="0" presId="urn:microsoft.com/office/officeart/2005/8/layout/list1"/>
    <dgm:cxn modelId="{52798E33-D37B-4460-989B-3421EBEA169C}" type="presParOf" srcId="{B5CB08AB-96F6-4CDA-8829-7668DCE3D37C}" destId="{16CBD2A0-0384-4877-A4D2-F8AEF18BCC90}" srcOrd="14" destOrd="0" presId="urn:microsoft.com/office/officeart/2005/8/layout/list1"/>
    <dgm:cxn modelId="{C90A70D0-C69D-4906-BAF6-BC32E91C38B2}" type="presParOf" srcId="{B5CB08AB-96F6-4CDA-8829-7668DCE3D37C}" destId="{5218D876-82AA-49AF-8D18-F4AF70F37F43}" srcOrd="15" destOrd="0" presId="urn:microsoft.com/office/officeart/2005/8/layout/list1"/>
    <dgm:cxn modelId="{B6C32E63-49CB-42A1-8356-9BD3401C5B47}" type="presParOf" srcId="{B5CB08AB-96F6-4CDA-8829-7668DCE3D37C}" destId="{29A2FFD6-84F5-40EB-820A-AA4783890F66}" srcOrd="16" destOrd="0" presId="urn:microsoft.com/office/officeart/2005/8/layout/list1"/>
    <dgm:cxn modelId="{788B499F-D8B7-4AAB-9A08-029AEA3E523C}" type="presParOf" srcId="{29A2FFD6-84F5-40EB-820A-AA4783890F66}" destId="{0EFEB2EF-1391-4782-9033-A0758605CB9D}" srcOrd="0" destOrd="0" presId="urn:microsoft.com/office/officeart/2005/8/layout/list1"/>
    <dgm:cxn modelId="{541221B6-D5BD-48C1-9F1E-AEFB8068F408}" type="presParOf" srcId="{29A2FFD6-84F5-40EB-820A-AA4783890F66}" destId="{BA3C79EF-25D8-4705-83C0-22AC5947C964}" srcOrd="1" destOrd="0" presId="urn:microsoft.com/office/officeart/2005/8/layout/list1"/>
    <dgm:cxn modelId="{226FDDFC-16CB-450A-8064-193CA95A8057}" type="presParOf" srcId="{B5CB08AB-96F6-4CDA-8829-7668DCE3D37C}" destId="{7905A289-71F0-46D3-AA2B-A62BBF543F3B}" srcOrd="17" destOrd="0" presId="urn:microsoft.com/office/officeart/2005/8/layout/list1"/>
    <dgm:cxn modelId="{B5A6A767-5C42-4042-932D-1DDAE335B00D}" type="presParOf" srcId="{B5CB08AB-96F6-4CDA-8829-7668DCE3D37C}" destId="{49C7081E-01AA-4F89-A950-3ACD4CF987D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BFAA3B-C708-4D63-BE61-170343F1D390}" type="doc">
      <dgm:prSet loTypeId="urn:microsoft.com/office/officeart/2005/8/layout/StepDownProcess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03588F-BE68-46FA-A547-E0460CE5E2CC}">
      <dgm:prSet phldrT="[Text]" custT="1"/>
      <dgm:spPr/>
      <dgm:t>
        <a:bodyPr/>
        <a:lstStyle/>
        <a:p>
          <a:r>
            <a:rPr lang="en-US" sz="2000" b="1" smtClean="0">
              <a:latin typeface="Calibri" panose="020F0502020204030204" pitchFamily="34" charset="0"/>
              <a:cs typeface="Calibri" panose="020F0502020204030204" pitchFamily="34" charset="0"/>
            </a:rPr>
            <a:t>optimizing presented architecture with other learning services, </a:t>
          </a:r>
          <a:endParaRPr lang="en-US" sz="2000" b="1"/>
        </a:p>
      </dgm:t>
    </dgm:pt>
    <dgm:pt modelId="{78EBD144-D2AE-45E9-BA24-25F7C1E3EE6F}" type="parTrans" cxnId="{9F7051B3-B4F2-4CA1-9A29-05811A3B9BFC}">
      <dgm:prSet/>
      <dgm:spPr/>
      <dgm:t>
        <a:bodyPr/>
        <a:lstStyle/>
        <a:p>
          <a:endParaRPr lang="en-US"/>
        </a:p>
      </dgm:t>
    </dgm:pt>
    <dgm:pt modelId="{4B273A84-830C-485C-AD9E-BE79108C9B4D}" type="sibTrans" cxnId="{9F7051B3-B4F2-4CA1-9A29-05811A3B9BFC}">
      <dgm:prSet/>
      <dgm:spPr/>
      <dgm:t>
        <a:bodyPr/>
        <a:lstStyle/>
        <a:p>
          <a:endParaRPr lang="en-US"/>
        </a:p>
      </dgm:t>
    </dgm:pt>
    <dgm:pt modelId="{17275B9D-B058-49EC-8656-E1F6B3854610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b="1" smtClean="0">
              <a:latin typeface="Calibri" panose="020F0502020204030204" pitchFamily="34" charset="0"/>
              <a:cs typeface="Calibri" panose="020F0502020204030204" pitchFamily="34" charset="0"/>
            </a:rPr>
            <a:t>identifying additional tactics, automated them and integration with cloud platform.</a:t>
          </a:r>
          <a:endParaRPr lang="en-US" sz="2000" b="1"/>
        </a:p>
      </dgm:t>
    </dgm:pt>
    <dgm:pt modelId="{A856DC2A-CE3B-4D91-9CE7-B419BBB90B37}" type="parTrans" cxnId="{4ECCD1D8-0A3B-4571-A9DB-20479992B92F}">
      <dgm:prSet/>
      <dgm:spPr/>
      <dgm:t>
        <a:bodyPr/>
        <a:lstStyle/>
        <a:p>
          <a:endParaRPr lang="en-US"/>
        </a:p>
      </dgm:t>
    </dgm:pt>
    <dgm:pt modelId="{A2F27DC7-5DED-46C3-AB7F-674E36DDEFA5}" type="sibTrans" cxnId="{4ECCD1D8-0A3B-4571-A9DB-20479992B92F}">
      <dgm:prSet/>
      <dgm:spPr/>
      <dgm:t>
        <a:bodyPr/>
        <a:lstStyle/>
        <a:p>
          <a:endParaRPr lang="en-US"/>
        </a:p>
      </dgm:t>
    </dgm:pt>
    <dgm:pt modelId="{EB6781EA-EA30-46CC-979A-C943383753B8}" type="pres">
      <dgm:prSet presAssocID="{27BFAA3B-C708-4D63-BE61-170343F1D39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D5E4CE9-DB99-4C9C-B558-3264F65615B1}" type="pres">
      <dgm:prSet presAssocID="{A703588F-BE68-46FA-A547-E0460CE5E2CC}" presName="composite" presStyleCnt="0"/>
      <dgm:spPr/>
    </dgm:pt>
    <dgm:pt modelId="{09220257-25AD-4FAF-A342-5275B88661AE}" type="pres">
      <dgm:prSet presAssocID="{A703588F-BE68-46FA-A547-E0460CE5E2CC}" presName="bentUpArrow1" presStyleLbl="alignImgPlace1" presStyleIdx="0" presStyleCnt="1" custScaleX="278294" custScaleY="423005" custLinFactX="-59047" custLinFactY="47965" custLinFactNeighborX="-100000" custLinFactNeighborY="100000"/>
      <dgm:spPr/>
    </dgm:pt>
    <dgm:pt modelId="{27D571D6-C050-42F3-BABB-D60EF5443064}" type="pres">
      <dgm:prSet presAssocID="{A703588F-BE68-46FA-A547-E0460CE5E2CC}" presName="ParentText" presStyleLbl="node1" presStyleIdx="0" presStyleCnt="2" custScaleX="646127" custScaleY="179225" custLinFactNeighborX="10242" custLinFactNeighborY="-6990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72DEF-ED58-40D3-9B21-AD4078D41E1E}" type="pres">
      <dgm:prSet presAssocID="{A703588F-BE68-46FA-A547-E0460CE5E2CC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39CC8C-9115-47AC-B0C6-81BBD31F060E}" type="pres">
      <dgm:prSet presAssocID="{4B273A84-830C-485C-AD9E-BE79108C9B4D}" presName="sibTrans" presStyleCnt="0"/>
      <dgm:spPr/>
    </dgm:pt>
    <dgm:pt modelId="{9353128D-10C1-49E4-AE68-2A6A44800944}" type="pres">
      <dgm:prSet presAssocID="{17275B9D-B058-49EC-8656-E1F6B3854610}" presName="composite" presStyleCnt="0"/>
      <dgm:spPr/>
    </dgm:pt>
    <dgm:pt modelId="{02F08BE7-6234-4E2C-9199-96FDA1FF5399}" type="pres">
      <dgm:prSet presAssocID="{17275B9D-B058-49EC-8656-E1F6B3854610}" presName="ParentText" presStyleLbl="node1" presStyleIdx="1" presStyleCnt="2" custScaleX="541804" custScaleY="305495" custLinFactNeighborX="9234" custLinFactNeighborY="263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CCD1D8-0A3B-4571-A9DB-20479992B92F}" srcId="{27BFAA3B-C708-4D63-BE61-170343F1D390}" destId="{17275B9D-B058-49EC-8656-E1F6B3854610}" srcOrd="1" destOrd="0" parTransId="{A856DC2A-CE3B-4D91-9CE7-B419BBB90B37}" sibTransId="{A2F27DC7-5DED-46C3-AB7F-674E36DDEFA5}"/>
    <dgm:cxn modelId="{D685F7A0-5C8F-413D-A481-7BD12052A211}" type="presOf" srcId="{27BFAA3B-C708-4D63-BE61-170343F1D390}" destId="{EB6781EA-EA30-46CC-979A-C943383753B8}" srcOrd="0" destOrd="0" presId="urn:microsoft.com/office/officeart/2005/8/layout/StepDownProcess"/>
    <dgm:cxn modelId="{9F7051B3-B4F2-4CA1-9A29-05811A3B9BFC}" srcId="{27BFAA3B-C708-4D63-BE61-170343F1D390}" destId="{A703588F-BE68-46FA-A547-E0460CE5E2CC}" srcOrd="0" destOrd="0" parTransId="{78EBD144-D2AE-45E9-BA24-25F7C1E3EE6F}" sibTransId="{4B273A84-830C-485C-AD9E-BE79108C9B4D}"/>
    <dgm:cxn modelId="{90F6979F-1870-4033-A10C-81028B2F0D55}" type="presOf" srcId="{A703588F-BE68-46FA-A547-E0460CE5E2CC}" destId="{27D571D6-C050-42F3-BABB-D60EF5443064}" srcOrd="0" destOrd="0" presId="urn:microsoft.com/office/officeart/2005/8/layout/StepDownProcess"/>
    <dgm:cxn modelId="{905C6DEA-FA62-4898-A639-8A75AC8067E2}" type="presOf" srcId="{17275B9D-B058-49EC-8656-E1F6B3854610}" destId="{02F08BE7-6234-4E2C-9199-96FDA1FF5399}" srcOrd="0" destOrd="0" presId="urn:microsoft.com/office/officeart/2005/8/layout/StepDownProcess"/>
    <dgm:cxn modelId="{A3547FC5-8104-45A7-8B96-0F99C31EF5B2}" type="presParOf" srcId="{EB6781EA-EA30-46CC-979A-C943383753B8}" destId="{4D5E4CE9-DB99-4C9C-B558-3264F65615B1}" srcOrd="0" destOrd="0" presId="urn:microsoft.com/office/officeart/2005/8/layout/StepDownProcess"/>
    <dgm:cxn modelId="{E1EAD7F7-78E4-4970-A75F-37EE46BA062A}" type="presParOf" srcId="{4D5E4CE9-DB99-4C9C-B558-3264F65615B1}" destId="{09220257-25AD-4FAF-A342-5275B88661AE}" srcOrd="0" destOrd="0" presId="urn:microsoft.com/office/officeart/2005/8/layout/StepDownProcess"/>
    <dgm:cxn modelId="{FBD90688-C64A-4C20-863A-4726A70418FD}" type="presParOf" srcId="{4D5E4CE9-DB99-4C9C-B558-3264F65615B1}" destId="{27D571D6-C050-42F3-BABB-D60EF5443064}" srcOrd="1" destOrd="0" presId="urn:microsoft.com/office/officeart/2005/8/layout/StepDownProcess"/>
    <dgm:cxn modelId="{4AD616A3-F534-4987-BF3E-4ACB3DD65D13}" type="presParOf" srcId="{4D5E4CE9-DB99-4C9C-B558-3264F65615B1}" destId="{26772DEF-ED58-40D3-9B21-AD4078D41E1E}" srcOrd="2" destOrd="0" presId="urn:microsoft.com/office/officeart/2005/8/layout/StepDownProcess"/>
    <dgm:cxn modelId="{15CE10CE-D13D-4F4B-A822-EF06C90BBFA8}" type="presParOf" srcId="{EB6781EA-EA30-46CC-979A-C943383753B8}" destId="{4339CC8C-9115-47AC-B0C6-81BBD31F060E}" srcOrd="1" destOrd="0" presId="urn:microsoft.com/office/officeart/2005/8/layout/StepDownProcess"/>
    <dgm:cxn modelId="{F311643B-D55B-4736-8802-531F5374078A}" type="presParOf" srcId="{EB6781EA-EA30-46CC-979A-C943383753B8}" destId="{9353128D-10C1-49E4-AE68-2A6A44800944}" srcOrd="2" destOrd="0" presId="urn:microsoft.com/office/officeart/2005/8/layout/StepDownProcess"/>
    <dgm:cxn modelId="{B0E91F5C-C063-4B05-B9E7-31DA165BC0E4}" type="presParOf" srcId="{9353128D-10C1-49E4-AE68-2A6A44800944}" destId="{02F08BE7-6234-4E2C-9199-96FDA1FF539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8C059-B8B5-4F14-8E76-58CB19796478}">
      <dsp:nvSpPr>
        <dsp:cNvPr id="0" name=""/>
        <dsp:cNvSpPr/>
      </dsp:nvSpPr>
      <dsp:spPr>
        <a:xfrm rot="5400000">
          <a:off x="-125313" y="131950"/>
          <a:ext cx="835423" cy="584796"/>
        </a:xfrm>
        <a:prstGeom prst="chevron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rgbClr val="28AAE4"/>
            </a:solidFill>
          </a:endParaRPr>
        </a:p>
      </dsp:txBody>
      <dsp:txXfrm rot="-5400000">
        <a:off x="1" y="299034"/>
        <a:ext cx="584796" cy="250627"/>
      </dsp:txXfrm>
    </dsp:sp>
    <dsp:sp modelId="{9D5F26CA-01DD-4D79-914C-9A8976AAC7B1}">
      <dsp:nvSpPr>
        <dsp:cNvPr id="0" name=""/>
        <dsp:cNvSpPr/>
      </dsp:nvSpPr>
      <dsp:spPr>
        <a:xfrm rot="5400000">
          <a:off x="3449885" y="-2858452"/>
          <a:ext cx="543025" cy="6273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more effective self-learning </a:t>
          </a:r>
          <a:endParaRPr lang="en-US" sz="2000" kern="1200"/>
        </a:p>
      </dsp:txBody>
      <dsp:txXfrm rot="-5400000">
        <a:off x="584796" y="33145"/>
        <a:ext cx="6246695" cy="490009"/>
      </dsp:txXfrm>
    </dsp:sp>
    <dsp:sp modelId="{F3863847-E362-4995-A994-13EE20A46A2E}">
      <dsp:nvSpPr>
        <dsp:cNvPr id="0" name=""/>
        <dsp:cNvSpPr/>
      </dsp:nvSpPr>
      <dsp:spPr>
        <a:xfrm rot="5400000">
          <a:off x="-125313" y="883886"/>
          <a:ext cx="835423" cy="584796"/>
        </a:xfrm>
        <a:prstGeom prst="chevron">
          <a:avLst/>
        </a:prstGeom>
        <a:solidFill>
          <a:srgbClr val="F2B800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" y="1050970"/>
        <a:ext cx="584796" cy="250627"/>
      </dsp:txXfrm>
    </dsp:sp>
    <dsp:sp modelId="{72DDF207-72E4-4AA6-9AFB-AFFDAE523906}">
      <dsp:nvSpPr>
        <dsp:cNvPr id="0" name=""/>
        <dsp:cNvSpPr/>
      </dsp:nvSpPr>
      <dsp:spPr>
        <a:xfrm rot="5400000">
          <a:off x="3449885" y="-2106516"/>
          <a:ext cx="543025" cy="6273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improving learners experience and knowledge</a:t>
          </a:r>
          <a:endParaRPr lang="en-US" sz="2000" kern="1200"/>
        </a:p>
      </dsp:txBody>
      <dsp:txXfrm rot="-5400000">
        <a:off x="584796" y="785081"/>
        <a:ext cx="6246695" cy="490009"/>
      </dsp:txXfrm>
    </dsp:sp>
    <dsp:sp modelId="{F3D9079D-880C-4FB0-B7D6-B096A85CF825}">
      <dsp:nvSpPr>
        <dsp:cNvPr id="0" name=""/>
        <dsp:cNvSpPr/>
      </dsp:nvSpPr>
      <dsp:spPr>
        <a:xfrm rot="5400000">
          <a:off x="-125313" y="1635822"/>
          <a:ext cx="835423" cy="584796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" y="1802906"/>
        <a:ext cx="584796" cy="250627"/>
      </dsp:txXfrm>
    </dsp:sp>
    <dsp:sp modelId="{B54284AE-11D1-487D-8B0E-C4FB0D1BFF2C}">
      <dsp:nvSpPr>
        <dsp:cNvPr id="0" name=""/>
        <dsp:cNvSpPr/>
      </dsp:nvSpPr>
      <dsp:spPr>
        <a:xfrm rot="5400000">
          <a:off x="3449885" y="-1354580"/>
          <a:ext cx="543025" cy="6273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more effective evidence-based decision making</a:t>
          </a:r>
          <a:endParaRPr lang="en-US" sz="2000" kern="1200"/>
        </a:p>
      </dsp:txBody>
      <dsp:txXfrm rot="-5400000">
        <a:off x="584796" y="1537017"/>
        <a:ext cx="6246695" cy="490009"/>
      </dsp:txXfrm>
    </dsp:sp>
    <dsp:sp modelId="{76706187-062B-4F71-9610-AB46DFF8884E}">
      <dsp:nvSpPr>
        <dsp:cNvPr id="0" name=""/>
        <dsp:cNvSpPr/>
      </dsp:nvSpPr>
      <dsp:spPr>
        <a:xfrm rot="5400000">
          <a:off x="-125313" y="2387758"/>
          <a:ext cx="835423" cy="584796"/>
        </a:xfrm>
        <a:prstGeom prst="chevron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" y="2554842"/>
        <a:ext cx="584796" cy="250627"/>
      </dsp:txXfrm>
    </dsp:sp>
    <dsp:sp modelId="{82AC6993-5C8D-4F74-BF98-F2EE346DF438}">
      <dsp:nvSpPr>
        <dsp:cNvPr id="0" name=""/>
        <dsp:cNvSpPr/>
      </dsp:nvSpPr>
      <dsp:spPr>
        <a:xfrm rot="5400000">
          <a:off x="3449885" y="-602644"/>
          <a:ext cx="543025" cy="6273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strategic response to chang</a:t>
          </a:r>
          <a:r>
            <a:rPr lang="sr-Latn-R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e</a:t>
          </a:r>
          <a:r>
            <a:rPr lang="en-U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 global trends</a:t>
          </a:r>
          <a:endParaRPr lang="en-US" sz="2000" kern="1200"/>
        </a:p>
      </dsp:txBody>
      <dsp:txXfrm rot="-5400000">
        <a:off x="584796" y="2288953"/>
        <a:ext cx="6246695" cy="490009"/>
      </dsp:txXfrm>
    </dsp:sp>
    <dsp:sp modelId="{3B07B1B1-4BC6-4A5F-BA4A-695519D49A6A}">
      <dsp:nvSpPr>
        <dsp:cNvPr id="0" name=""/>
        <dsp:cNvSpPr/>
      </dsp:nvSpPr>
      <dsp:spPr>
        <a:xfrm rot="5400000">
          <a:off x="-125313" y="3139694"/>
          <a:ext cx="835423" cy="584796"/>
        </a:xfrm>
        <a:prstGeom prst="chevron">
          <a:avLst/>
        </a:prstGeom>
        <a:solidFill>
          <a:srgbClr val="FF3399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" y="3306778"/>
        <a:ext cx="584796" cy="250627"/>
      </dsp:txXfrm>
    </dsp:sp>
    <dsp:sp modelId="{182A5DD0-DF54-4C95-A16E-B583CDB77173}">
      <dsp:nvSpPr>
        <dsp:cNvPr id="0" name=""/>
        <dsp:cNvSpPr/>
      </dsp:nvSpPr>
      <dsp:spPr>
        <a:xfrm rot="5400000">
          <a:off x="3449885" y="149291"/>
          <a:ext cx="543025" cy="6273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enable teachers to identify intercessions, </a:t>
          </a:r>
          <a:endParaRPr lang="en-US" sz="2000" kern="1200"/>
        </a:p>
      </dsp:txBody>
      <dsp:txXfrm rot="-5400000">
        <a:off x="584796" y="3040888"/>
        <a:ext cx="6246695" cy="490009"/>
      </dsp:txXfrm>
    </dsp:sp>
    <dsp:sp modelId="{381189AB-C966-474D-AA06-AAF5B997221A}">
      <dsp:nvSpPr>
        <dsp:cNvPr id="0" name=""/>
        <dsp:cNvSpPr/>
      </dsp:nvSpPr>
      <dsp:spPr>
        <a:xfrm rot="5400000">
          <a:off x="-125313" y="3891630"/>
          <a:ext cx="835423" cy="584796"/>
        </a:xfrm>
        <a:prstGeom prst="chevron">
          <a:avLst/>
        </a:prstGeom>
        <a:solidFill>
          <a:srgbClr val="FFEAA7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" y="4058714"/>
        <a:ext cx="584796" cy="250627"/>
      </dsp:txXfrm>
    </dsp:sp>
    <dsp:sp modelId="{C57D59BE-AF70-4F94-9476-3FEC2AF4C592}">
      <dsp:nvSpPr>
        <dsp:cNvPr id="0" name=""/>
        <dsp:cNvSpPr/>
      </dsp:nvSpPr>
      <dsp:spPr>
        <a:xfrm rot="5400000">
          <a:off x="3449885" y="901227"/>
          <a:ext cx="543025" cy="6273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create useful peer groups</a:t>
          </a:r>
          <a:r>
            <a:rPr lang="sr-Latn-R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 and</a:t>
          </a:r>
          <a:endParaRPr lang="en-US" sz="2000" kern="1200"/>
        </a:p>
      </dsp:txBody>
      <dsp:txXfrm rot="-5400000">
        <a:off x="584796" y="3792824"/>
        <a:ext cx="6246695" cy="490009"/>
      </dsp:txXfrm>
    </dsp:sp>
    <dsp:sp modelId="{D558DAA1-634D-4FC5-86B5-D1E31E18CAE2}">
      <dsp:nvSpPr>
        <dsp:cNvPr id="0" name=""/>
        <dsp:cNvSpPr/>
      </dsp:nvSpPr>
      <dsp:spPr>
        <a:xfrm rot="5400000">
          <a:off x="-125313" y="4643566"/>
          <a:ext cx="835423" cy="584796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-5400000">
        <a:off x="1" y="4810650"/>
        <a:ext cx="584796" cy="250627"/>
      </dsp:txXfrm>
    </dsp:sp>
    <dsp:sp modelId="{8EC8E7A1-5683-4F5D-A684-E895AD29CDAC}">
      <dsp:nvSpPr>
        <dsp:cNvPr id="0" name=""/>
        <dsp:cNvSpPr/>
      </dsp:nvSpPr>
      <dsp:spPr>
        <a:xfrm rot="5400000">
          <a:off x="3449885" y="1653163"/>
          <a:ext cx="543025" cy="6273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>
              <a:latin typeface="Calibri" panose="020F0502020204030204" pitchFamily="34" charset="0"/>
              <a:cs typeface="Calibri" panose="020F0502020204030204" pitchFamily="34" charset="0"/>
            </a:rPr>
            <a:t>free up class time for creativeness and problem solving </a:t>
          </a:r>
          <a:endParaRPr lang="en-US" sz="2000" kern="1200"/>
        </a:p>
      </dsp:txBody>
      <dsp:txXfrm rot="-5400000">
        <a:off x="584796" y="4544760"/>
        <a:ext cx="6246695" cy="490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D7E435-4A14-4C8E-83B1-85E28B6F2AE5}">
      <dsp:nvSpPr>
        <dsp:cNvPr id="0" name=""/>
        <dsp:cNvSpPr/>
      </dsp:nvSpPr>
      <dsp:spPr>
        <a:xfrm rot="5400000">
          <a:off x="5127918" y="-2005120"/>
          <a:ext cx="1040051" cy="531571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future uses of learning </a:t>
          </a: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sequences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on final learners’ </a:t>
          </a: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grades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students’ knowledge behavior</a:t>
          </a:r>
          <a:endParaRPr lang="en-US" sz="2000" kern="1200"/>
        </a:p>
      </dsp:txBody>
      <dsp:txXfrm rot="-5400000">
        <a:off x="2990088" y="183481"/>
        <a:ext cx="5264941" cy="938509"/>
      </dsp:txXfrm>
    </dsp:sp>
    <dsp:sp modelId="{34FCB982-B4FE-4445-ADE0-D4338C8383F6}">
      <dsp:nvSpPr>
        <dsp:cNvPr id="0" name=""/>
        <dsp:cNvSpPr/>
      </dsp:nvSpPr>
      <dsp:spPr>
        <a:xfrm>
          <a:off x="0" y="2702"/>
          <a:ext cx="2990088" cy="13000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400" b="1" kern="1200" smtClean="0">
              <a:latin typeface="Calibri" panose="020F0502020204030204" pitchFamily="34" charset="0"/>
              <a:cs typeface="Calibri" panose="020F0502020204030204" pitchFamily="34" charset="0"/>
            </a:rPr>
            <a:t>Prediction</a:t>
          </a:r>
          <a:endParaRPr lang="en-US" sz="2400" b="1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3464" y="66166"/>
        <a:ext cx="2863160" cy="1173136"/>
      </dsp:txXfrm>
    </dsp:sp>
    <dsp:sp modelId="{8D53506D-DAD3-4374-A43E-882CBC430A61}">
      <dsp:nvSpPr>
        <dsp:cNvPr id="0" name=""/>
        <dsp:cNvSpPr/>
      </dsp:nvSpPr>
      <dsp:spPr>
        <a:xfrm rot="5400000">
          <a:off x="5127918" y="-640052"/>
          <a:ext cx="1040051" cy="5315712"/>
        </a:xfrm>
        <a:prstGeom prst="round2SameRect">
          <a:avLst/>
        </a:prstGeom>
        <a:solidFill>
          <a:schemeClr val="accent4">
            <a:tint val="40000"/>
            <a:alpha val="90000"/>
            <a:hueOff val="-871891"/>
            <a:satOff val="-3136"/>
            <a:lumOff val="34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871891"/>
              <a:satOff val="-3136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discover important relationships between students and students’ </a:t>
          </a: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scores</a:t>
          </a:r>
          <a:endParaRPr lang="en-US" sz="2000" kern="1200"/>
        </a:p>
      </dsp:txBody>
      <dsp:txXfrm rot="-5400000">
        <a:off x="2990088" y="1548549"/>
        <a:ext cx="5264941" cy="938509"/>
      </dsp:txXfrm>
    </dsp:sp>
    <dsp:sp modelId="{B8CEFFD2-D169-42AD-9A78-81A2AE08F0BE}">
      <dsp:nvSpPr>
        <dsp:cNvPr id="0" name=""/>
        <dsp:cNvSpPr/>
      </dsp:nvSpPr>
      <dsp:spPr>
        <a:xfrm>
          <a:off x="0" y="1367771"/>
          <a:ext cx="2990088" cy="1300064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>
              <a:latin typeface="Calibri" panose="020F0502020204030204" pitchFamily="34" charset="0"/>
              <a:cs typeface="Calibri" panose="020F0502020204030204" pitchFamily="34" charset="0"/>
            </a:rPr>
            <a:t>Structure discovery</a:t>
          </a:r>
          <a:endParaRPr lang="en-US" sz="2400" kern="1200"/>
        </a:p>
      </dsp:txBody>
      <dsp:txXfrm>
        <a:off x="63464" y="1431235"/>
        <a:ext cx="2863160" cy="1173136"/>
      </dsp:txXfrm>
    </dsp:sp>
    <dsp:sp modelId="{8EAC7B19-FA67-4779-956A-D03AB58C370E}">
      <dsp:nvSpPr>
        <dsp:cNvPr id="0" name=""/>
        <dsp:cNvSpPr/>
      </dsp:nvSpPr>
      <dsp:spPr>
        <a:xfrm rot="5400000">
          <a:off x="5127918" y="756737"/>
          <a:ext cx="1040051" cy="5315712"/>
        </a:xfrm>
        <a:prstGeom prst="round2SameRect">
          <a:avLst/>
        </a:prstGeom>
        <a:solidFill>
          <a:schemeClr val="accent4">
            <a:tint val="40000"/>
            <a:alpha val="90000"/>
            <a:hueOff val="-1743782"/>
            <a:satOff val="-6272"/>
            <a:lumOff val="68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743782"/>
              <a:satOff val="-6272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discover relationship between the usability of the course materials and the students’ learning performances</a:t>
          </a:r>
          <a:endParaRPr lang="en-US" sz="2000" kern="1200"/>
        </a:p>
      </dsp:txBody>
      <dsp:txXfrm rot="-5400000">
        <a:off x="2990088" y="2945339"/>
        <a:ext cx="5264941" cy="938509"/>
      </dsp:txXfrm>
    </dsp:sp>
    <dsp:sp modelId="{5151FAF4-7D90-4E26-9ACC-2AD782A88868}">
      <dsp:nvSpPr>
        <dsp:cNvPr id="0" name=""/>
        <dsp:cNvSpPr/>
      </dsp:nvSpPr>
      <dsp:spPr>
        <a:xfrm>
          <a:off x="0" y="2732839"/>
          <a:ext cx="2990088" cy="1300064"/>
        </a:xfrm>
        <a:prstGeom prst="roundRect">
          <a:avLst/>
        </a:prstGeom>
        <a:solidFill>
          <a:srgbClr val="FF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>
              <a:latin typeface="Calibri" panose="020F0502020204030204" pitchFamily="34" charset="0"/>
              <a:cs typeface="Calibri" panose="020F0502020204030204" pitchFamily="34" charset="0"/>
            </a:rPr>
            <a:t>Relationship mining </a:t>
          </a:r>
          <a:endParaRPr lang="en-US" sz="2400" kern="1200"/>
        </a:p>
      </dsp:txBody>
      <dsp:txXfrm>
        <a:off x="63464" y="2796303"/>
        <a:ext cx="2863160" cy="1173136"/>
      </dsp:txXfrm>
    </dsp:sp>
    <dsp:sp modelId="{03B38C5C-74A4-4F85-B9A9-A9FB17C77261}">
      <dsp:nvSpPr>
        <dsp:cNvPr id="0" name=""/>
        <dsp:cNvSpPr/>
      </dsp:nvSpPr>
      <dsp:spPr>
        <a:xfrm rot="5400000">
          <a:off x="5127918" y="2090083"/>
          <a:ext cx="1040051" cy="5315712"/>
        </a:xfrm>
        <a:prstGeom prst="round2SameRect">
          <a:avLst/>
        </a:prstGeom>
        <a:solidFill>
          <a:schemeClr val="accent4">
            <a:tint val="40000"/>
            <a:alpha val="90000"/>
            <a:hueOff val="-2615673"/>
            <a:satOff val="-9408"/>
            <a:lumOff val="1029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2615673"/>
              <a:satOff val="-9408"/>
              <a:lumOff val="10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smtClean="0">
              <a:latin typeface="Calibri" panose="020F0502020204030204" pitchFamily="34" charset="0"/>
              <a:cs typeface="Calibri" panose="020F0502020204030204" pitchFamily="34" charset="0"/>
            </a:rPr>
            <a:t>distil data in different ways and for different purposes for further use in human management</a:t>
          </a:r>
          <a:endParaRPr lang="en-US" sz="2000" kern="1200"/>
        </a:p>
      </dsp:txBody>
      <dsp:txXfrm rot="-5400000">
        <a:off x="2990088" y="4278685"/>
        <a:ext cx="5264941" cy="938509"/>
      </dsp:txXfrm>
    </dsp:sp>
    <dsp:sp modelId="{1B9D63A1-5191-433D-969F-FE6F31C0EDEC}">
      <dsp:nvSpPr>
        <dsp:cNvPr id="0" name=""/>
        <dsp:cNvSpPr/>
      </dsp:nvSpPr>
      <dsp:spPr>
        <a:xfrm>
          <a:off x="0" y="4097907"/>
          <a:ext cx="2990088" cy="1300064"/>
        </a:xfrm>
        <a:prstGeom prst="roundRect">
          <a:avLst/>
        </a:prstGeom>
        <a:solidFill>
          <a:srgbClr val="EAB2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smtClean="0">
              <a:latin typeface="Calibri" panose="020F0502020204030204" pitchFamily="34" charset="0"/>
              <a:cs typeface="Calibri" panose="020F0502020204030204" pitchFamily="34" charset="0"/>
            </a:rPr>
            <a:t>Distillation of data</a:t>
          </a:r>
          <a:endParaRPr lang="en-US" sz="2400" kern="1200"/>
        </a:p>
      </dsp:txBody>
      <dsp:txXfrm>
        <a:off x="63464" y="4161371"/>
        <a:ext cx="2863160" cy="1173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89AC5-3638-4755-BE1D-0F5D36617FAB}">
      <dsp:nvSpPr>
        <dsp:cNvPr id="0" name=""/>
        <dsp:cNvSpPr/>
      </dsp:nvSpPr>
      <dsp:spPr>
        <a:xfrm rot="5400000">
          <a:off x="289256" y="1692376"/>
          <a:ext cx="869996" cy="144765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719C-8072-48AE-A710-0F78E8511BEB}">
      <dsp:nvSpPr>
        <dsp:cNvPr id="0" name=""/>
        <dsp:cNvSpPr/>
      </dsp:nvSpPr>
      <dsp:spPr>
        <a:xfrm>
          <a:off x="144032" y="2124913"/>
          <a:ext cx="1306951" cy="114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smtClean="0">
              <a:latin typeface="Calibri" panose="020F0502020204030204" pitchFamily="34" charset="0"/>
              <a:cs typeface="Calibri" panose="020F0502020204030204" pitchFamily="34" charset="0"/>
            </a:rPr>
            <a:t>Data</a:t>
          </a:r>
          <a:endParaRPr lang="en-US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4032" y="2124913"/>
        <a:ext cx="1306951" cy="1145619"/>
      </dsp:txXfrm>
    </dsp:sp>
    <dsp:sp modelId="{7C88858D-D2F5-42D1-BC7A-9E62351649EE}">
      <dsp:nvSpPr>
        <dsp:cNvPr id="0" name=""/>
        <dsp:cNvSpPr/>
      </dsp:nvSpPr>
      <dsp:spPr>
        <a:xfrm>
          <a:off x="1204388" y="1585798"/>
          <a:ext cx="246594" cy="24659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B8820-ADCE-40D1-B90A-03CDA811EDA8}">
      <dsp:nvSpPr>
        <dsp:cNvPr id="0" name=""/>
        <dsp:cNvSpPr/>
      </dsp:nvSpPr>
      <dsp:spPr>
        <a:xfrm rot="5400000">
          <a:off x="1889219" y="1296463"/>
          <a:ext cx="869996" cy="1447655"/>
        </a:xfrm>
        <a:prstGeom prst="corner">
          <a:avLst>
            <a:gd name="adj1" fmla="val 16120"/>
            <a:gd name="adj2" fmla="val 16110"/>
          </a:avLst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B1545C-ED6C-406E-A474-39CB6C5020E9}">
      <dsp:nvSpPr>
        <dsp:cNvPr id="0" name=""/>
        <dsp:cNvSpPr/>
      </dsp:nvSpPr>
      <dsp:spPr>
        <a:xfrm>
          <a:off x="1743995" y="1729000"/>
          <a:ext cx="1306951" cy="114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smtClean="0">
              <a:latin typeface="Calibri" panose="020F0502020204030204" pitchFamily="34" charset="0"/>
              <a:cs typeface="Calibri" panose="020F0502020204030204" pitchFamily="34" charset="0"/>
            </a:rPr>
            <a:t>Information</a:t>
          </a:r>
          <a:endParaRPr lang="en-US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43995" y="1729000"/>
        <a:ext cx="1306951" cy="1145619"/>
      </dsp:txXfrm>
    </dsp:sp>
    <dsp:sp modelId="{A8ECC32B-51EA-4471-B6AF-D84DBE7546E5}">
      <dsp:nvSpPr>
        <dsp:cNvPr id="0" name=""/>
        <dsp:cNvSpPr/>
      </dsp:nvSpPr>
      <dsp:spPr>
        <a:xfrm>
          <a:off x="2804352" y="1189885"/>
          <a:ext cx="246594" cy="24659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32F15-D8D9-4BB0-8E22-1A79691D3C61}">
      <dsp:nvSpPr>
        <dsp:cNvPr id="0" name=""/>
        <dsp:cNvSpPr/>
      </dsp:nvSpPr>
      <dsp:spPr>
        <a:xfrm rot="5400000">
          <a:off x="3489183" y="900550"/>
          <a:ext cx="869996" cy="1447655"/>
        </a:xfrm>
        <a:prstGeom prst="corner">
          <a:avLst>
            <a:gd name="adj1" fmla="val 16120"/>
            <a:gd name="adj2" fmla="val 16110"/>
          </a:avLst>
        </a:prstGeom>
        <a:solidFill>
          <a:srgbClr val="FF3399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EB702D-AA4A-4BD0-879C-D8B989665D30}">
      <dsp:nvSpPr>
        <dsp:cNvPr id="0" name=""/>
        <dsp:cNvSpPr/>
      </dsp:nvSpPr>
      <dsp:spPr>
        <a:xfrm>
          <a:off x="3343959" y="1333087"/>
          <a:ext cx="1306951" cy="114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smtClean="0">
              <a:latin typeface="Calibri" panose="020F0502020204030204" pitchFamily="34" charset="0"/>
              <a:cs typeface="Calibri" panose="020F0502020204030204" pitchFamily="34" charset="0"/>
            </a:rPr>
            <a:t>Knowledge</a:t>
          </a:r>
          <a:endParaRPr lang="en-US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43959" y="1333087"/>
        <a:ext cx="1306951" cy="1145619"/>
      </dsp:txXfrm>
    </dsp:sp>
    <dsp:sp modelId="{985E3002-9140-4CC4-946D-653E55EAE965}">
      <dsp:nvSpPr>
        <dsp:cNvPr id="0" name=""/>
        <dsp:cNvSpPr/>
      </dsp:nvSpPr>
      <dsp:spPr>
        <a:xfrm>
          <a:off x="4404315" y="793972"/>
          <a:ext cx="246594" cy="246594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1D9E1-5D9F-4CC9-9228-36B66FB68304}">
      <dsp:nvSpPr>
        <dsp:cNvPr id="0" name=""/>
        <dsp:cNvSpPr/>
      </dsp:nvSpPr>
      <dsp:spPr>
        <a:xfrm rot="5400000">
          <a:off x="5163136" y="403753"/>
          <a:ext cx="869996" cy="1447655"/>
        </a:xfrm>
        <a:prstGeom prst="corner">
          <a:avLst>
            <a:gd name="adj1" fmla="val 16120"/>
            <a:gd name="adj2" fmla="val 16110"/>
          </a:avLst>
        </a:prstGeom>
        <a:solidFill>
          <a:srgbClr val="FFC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23639-4584-4D79-AC30-C14A8E94D8D7}">
      <dsp:nvSpPr>
        <dsp:cNvPr id="0" name=""/>
        <dsp:cNvSpPr/>
      </dsp:nvSpPr>
      <dsp:spPr>
        <a:xfrm>
          <a:off x="5012677" y="829028"/>
          <a:ext cx="1235722" cy="1145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smtClean="0">
              <a:latin typeface="Calibri" panose="020F0502020204030204" pitchFamily="34" charset="0"/>
              <a:cs typeface="Calibri" panose="020F0502020204030204" pitchFamily="34" charset="0"/>
            </a:rPr>
            <a:t>Practical value</a:t>
          </a:r>
          <a:endParaRPr lang="en-US" sz="1600" kern="120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12677" y="829028"/>
        <a:ext cx="1235722" cy="11456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5B0FE-F9D2-47F8-96A8-E72A78BF3EBE}">
      <dsp:nvSpPr>
        <dsp:cNvPr id="0" name=""/>
        <dsp:cNvSpPr/>
      </dsp:nvSpPr>
      <dsp:spPr>
        <a:xfrm>
          <a:off x="-620361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7913E-5FBF-4432-B82A-1EB190BAA92D}">
      <dsp:nvSpPr>
        <dsp:cNvPr id="0" name=""/>
        <dsp:cNvSpPr/>
      </dsp:nvSpPr>
      <dsp:spPr>
        <a:xfrm>
          <a:off x="439715" y="179615"/>
          <a:ext cx="6416832" cy="7962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Support for large volumes and multi-structured data sets.</a:t>
          </a:r>
          <a:endParaRPr lang="en-US" sz="1800" b="1" kern="1200"/>
        </a:p>
      </dsp:txBody>
      <dsp:txXfrm>
        <a:off x="439715" y="179615"/>
        <a:ext cx="6416832" cy="796204"/>
      </dsp:txXfrm>
    </dsp:sp>
    <dsp:sp modelId="{DA3EF86D-289D-4974-A563-7CBDA8A93A48}">
      <dsp:nvSpPr>
        <dsp:cNvPr id="0" name=""/>
        <dsp:cNvSpPr/>
      </dsp:nvSpPr>
      <dsp:spPr>
        <a:xfrm>
          <a:off x="78710" y="216712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75577-22D9-4D60-A9A2-FEDE2783DC26}">
      <dsp:nvSpPr>
        <dsp:cNvPr id="0" name=""/>
        <dsp:cNvSpPr/>
      </dsp:nvSpPr>
      <dsp:spPr>
        <a:xfrm>
          <a:off x="914837" y="1059241"/>
          <a:ext cx="5941710" cy="769558"/>
        </a:xfrm>
        <a:prstGeom prst="rect">
          <a:avLst/>
        </a:prstGeom>
        <a:solidFill>
          <a:srgbClr val="00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Platform independent deployment on the learner side.</a:t>
          </a:r>
          <a:endParaRPr lang="en-US" sz="1800" b="1" kern="1200"/>
        </a:p>
      </dsp:txBody>
      <dsp:txXfrm>
        <a:off x="914837" y="1059241"/>
        <a:ext cx="5941710" cy="769558"/>
      </dsp:txXfrm>
    </dsp:sp>
    <dsp:sp modelId="{631D5D1C-45E8-4753-BFFF-AC02EDC3C89F}">
      <dsp:nvSpPr>
        <dsp:cNvPr id="0" name=""/>
        <dsp:cNvSpPr/>
      </dsp:nvSpPr>
      <dsp:spPr>
        <a:xfrm>
          <a:off x="553832" y="1083015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122E3B-8A30-4CBC-8365-F59C37F86C99}">
      <dsp:nvSpPr>
        <dsp:cNvPr id="0" name=""/>
        <dsp:cNvSpPr/>
      </dsp:nvSpPr>
      <dsp:spPr>
        <a:xfrm>
          <a:off x="1132099" y="1905000"/>
          <a:ext cx="5724448" cy="810644"/>
        </a:xfrm>
        <a:prstGeom prst="rect">
          <a:avLst/>
        </a:prstGeom>
        <a:solidFill>
          <a:srgbClr val="F2B8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An easy-to-use learner interface. </a:t>
          </a:r>
          <a:endParaRPr lang="en-US" sz="1800" b="1" kern="1200"/>
        </a:p>
      </dsp:txBody>
      <dsp:txXfrm>
        <a:off x="1132099" y="1905000"/>
        <a:ext cx="5724448" cy="810644"/>
      </dsp:txXfrm>
    </dsp:sp>
    <dsp:sp modelId="{D633A5E2-16CD-4DDE-B2A3-0A22CAABA786}">
      <dsp:nvSpPr>
        <dsp:cNvPr id="0" name=""/>
        <dsp:cNvSpPr/>
      </dsp:nvSpPr>
      <dsp:spPr>
        <a:xfrm>
          <a:off x="771094" y="1949317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70E72E-14FE-4C22-A30C-C086ED03FCB5}">
      <dsp:nvSpPr>
        <dsp:cNvPr id="0" name=""/>
        <dsp:cNvSpPr/>
      </dsp:nvSpPr>
      <dsp:spPr>
        <a:xfrm>
          <a:off x="1132099" y="2770751"/>
          <a:ext cx="5724448" cy="8106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Incorporated analytic modules that allow learners to complete course quickly and answer their own questions.</a:t>
          </a:r>
          <a:endParaRPr lang="en-US" sz="1800" b="1" kern="1200"/>
        </a:p>
      </dsp:txBody>
      <dsp:txXfrm>
        <a:off x="1132099" y="2770751"/>
        <a:ext cx="5724448" cy="810649"/>
      </dsp:txXfrm>
    </dsp:sp>
    <dsp:sp modelId="{FA2828E4-D777-4308-99D7-741D07271F8A}">
      <dsp:nvSpPr>
        <dsp:cNvPr id="0" name=""/>
        <dsp:cNvSpPr/>
      </dsp:nvSpPr>
      <dsp:spPr>
        <a:xfrm>
          <a:off x="771094" y="2815071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FE08A-8C12-4263-82C1-0D6DA6BCCADA}">
      <dsp:nvSpPr>
        <dsp:cNvPr id="0" name=""/>
        <dsp:cNvSpPr/>
      </dsp:nvSpPr>
      <dsp:spPr>
        <a:xfrm>
          <a:off x="914837" y="3665158"/>
          <a:ext cx="5941710" cy="754442"/>
        </a:xfrm>
        <a:prstGeom prst="rect">
          <a:avLst/>
        </a:prstGeom>
        <a:solidFill>
          <a:srgbClr val="FF33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Embedded statistical functions as well as allow custom statistical codes.</a:t>
          </a:r>
          <a:endParaRPr lang="en-US" sz="1800" b="1" kern="1200"/>
        </a:p>
      </dsp:txBody>
      <dsp:txXfrm>
        <a:off x="914837" y="3665158"/>
        <a:ext cx="5941710" cy="754442"/>
      </dsp:txXfrm>
    </dsp:sp>
    <dsp:sp modelId="{7C4D3A4E-B23F-458F-9BDF-56B662A05119}">
      <dsp:nvSpPr>
        <dsp:cNvPr id="0" name=""/>
        <dsp:cNvSpPr/>
      </dsp:nvSpPr>
      <dsp:spPr>
        <a:xfrm>
          <a:off x="553832" y="3681374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C4541F-031C-48F9-9CC8-8CF99D48DFF9}">
      <dsp:nvSpPr>
        <dsp:cNvPr id="0" name=""/>
        <dsp:cNvSpPr/>
      </dsp:nvSpPr>
      <dsp:spPr>
        <a:xfrm>
          <a:off x="439715" y="4495801"/>
          <a:ext cx="6416832" cy="8257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User-friendliness, high-level flexibility, and scalability by using high performance computing and cloud computing resources.</a:t>
          </a:r>
          <a:endParaRPr lang="en-US" sz="1800" b="1" kern="1200"/>
        </a:p>
      </dsp:txBody>
      <dsp:txXfrm>
        <a:off x="439715" y="4495801"/>
        <a:ext cx="6416832" cy="825760"/>
      </dsp:txXfrm>
    </dsp:sp>
    <dsp:sp modelId="{1C8145C8-C750-4CC6-9429-ECC5FABF0CDB}">
      <dsp:nvSpPr>
        <dsp:cNvPr id="0" name=""/>
        <dsp:cNvSpPr/>
      </dsp:nvSpPr>
      <dsp:spPr>
        <a:xfrm>
          <a:off x="78710" y="4547676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BA1D1-F49F-4675-946E-0147B6C9FB5A}">
      <dsp:nvSpPr>
        <dsp:cNvPr id="0" name=""/>
        <dsp:cNvSpPr/>
      </dsp:nvSpPr>
      <dsp:spPr>
        <a:xfrm>
          <a:off x="0" y="0"/>
          <a:ext cx="7467600" cy="1015305"/>
        </a:xfrm>
        <a:prstGeom prst="roundRect">
          <a:avLst>
            <a:gd name="adj" fmla="val 10000"/>
          </a:avLst>
        </a:prstGeom>
        <a:solidFill>
          <a:srgbClr val="FF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b="1" kern="1200" smtClean="0"/>
            <a:t> </a:t>
          </a:r>
          <a:r>
            <a:rPr lang="en-GB" sz="1600" b="1" kern="1200" smtClean="0"/>
            <a:t>Data capture and collection </a:t>
          </a:r>
          <a:r>
            <a:rPr lang="en-GB" sz="1600" b="1" kern="1200" smtClean="0"/>
            <a:t>module</a:t>
          </a:r>
        </a:p>
        <a:p>
          <a:pPr marL="1143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maps, aggregates and cleans data from different sources and prepares data for ETL (Extractions, Transformations, and Loading) process. </a:t>
          </a:r>
          <a:endParaRPr lang="en-US" sz="1600" kern="1200"/>
        </a:p>
      </dsp:txBody>
      <dsp:txXfrm>
        <a:off x="1595050" y="0"/>
        <a:ext cx="5872549" cy="1015305"/>
      </dsp:txXfrm>
    </dsp:sp>
    <dsp:sp modelId="{87165965-A92C-44A6-BEFA-725C307D5B1F}">
      <dsp:nvSpPr>
        <dsp:cNvPr id="0" name=""/>
        <dsp:cNvSpPr/>
      </dsp:nvSpPr>
      <dsp:spPr>
        <a:xfrm>
          <a:off x="26854" y="60918"/>
          <a:ext cx="1642872" cy="89346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C50D89C-1463-4061-BEE1-29D53D7D1C64}">
      <dsp:nvSpPr>
        <dsp:cNvPr id="0" name=""/>
        <dsp:cNvSpPr/>
      </dsp:nvSpPr>
      <dsp:spPr>
        <a:xfrm>
          <a:off x="0" y="1116836"/>
          <a:ext cx="7467600" cy="10153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286334"/>
                <a:satOff val="-17088"/>
                <a:lumOff val="2161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286334"/>
                <a:satOff val="-17088"/>
                <a:lumOff val="2161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286334"/>
                <a:satOff val="-17088"/>
                <a:lumOff val="216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smtClean="0"/>
            <a:t>The ETL module</a:t>
          </a:r>
          <a:r>
            <a:rPr lang="en-GB" sz="1600" kern="1200" smtClean="0"/>
            <a:t> </a:t>
          </a:r>
          <a:endParaRPr lang="en-GB" sz="1600" kern="1200" smtClean="0"/>
        </a:p>
        <a:p>
          <a:pPr marL="1143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includes three main functions: data integration to relevant tables, data transformation and loading of data specific for analysis. The ETL</a:t>
          </a:r>
          <a:r>
            <a:rPr lang="sr-Latn-RS" sz="1200" kern="1200" smtClean="0"/>
            <a:t> </a:t>
          </a:r>
          <a:r>
            <a:rPr lang="en-GB" sz="1200" kern="1200" smtClean="0"/>
            <a:t>process populates the databases with data that is analysis ready allowing more confident analysis.</a:t>
          </a:r>
          <a:endParaRPr lang="en-US" sz="1600" kern="1200"/>
        </a:p>
      </dsp:txBody>
      <dsp:txXfrm>
        <a:off x="1595050" y="1116836"/>
        <a:ext cx="5872549" cy="1015305"/>
      </dsp:txXfrm>
    </dsp:sp>
    <dsp:sp modelId="{3B0BDF5F-AC94-4746-AB90-FA8E471CA23F}">
      <dsp:nvSpPr>
        <dsp:cNvPr id="0" name=""/>
        <dsp:cNvSpPr/>
      </dsp:nvSpPr>
      <dsp:spPr>
        <a:xfrm>
          <a:off x="101530" y="1218366"/>
          <a:ext cx="1493520" cy="81224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541D602-E0E7-4FC4-BC37-10F8AA093C3E}">
      <dsp:nvSpPr>
        <dsp:cNvPr id="0" name=""/>
        <dsp:cNvSpPr/>
      </dsp:nvSpPr>
      <dsp:spPr>
        <a:xfrm>
          <a:off x="0" y="2233672"/>
          <a:ext cx="7467600" cy="1015305"/>
        </a:xfrm>
        <a:prstGeom prst="roundRect">
          <a:avLst>
            <a:gd name="adj" fmla="val 10000"/>
          </a:avLst>
        </a:prstGeom>
        <a:solidFill>
          <a:srgbClr val="FF33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b="1" kern="1200" smtClean="0"/>
            <a:t>HADOOP</a:t>
          </a:r>
          <a:endParaRPr lang="en-US" sz="1600" b="1" kern="1200" smtClean="0"/>
        </a:p>
        <a:p>
          <a:pPr marL="1143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the different data sources are managed in the </a:t>
          </a:r>
          <a:r>
            <a:rPr lang="en-US" sz="1200" b="1" kern="1200" smtClean="0"/>
            <a:t>Hadoop platform</a:t>
          </a:r>
          <a:r>
            <a:rPr lang="en-US" sz="1200" kern="1200" smtClean="0"/>
            <a:t> and are stored in a compatible repository. The Hadoop platform allows easy management of high volume and various data</a:t>
          </a:r>
          <a:r>
            <a:rPr lang="sr-Latn-RS" sz="1200" kern="1200" smtClean="0"/>
            <a:t>.</a:t>
          </a:r>
          <a:endParaRPr lang="en-US" sz="2000" b="1" kern="1200"/>
        </a:p>
      </dsp:txBody>
      <dsp:txXfrm>
        <a:off x="1595050" y="2233672"/>
        <a:ext cx="5872549" cy="1015305"/>
      </dsp:txXfrm>
    </dsp:sp>
    <dsp:sp modelId="{9106C634-DC0D-43D4-B3E8-A19F5F31354B}">
      <dsp:nvSpPr>
        <dsp:cNvPr id="0" name=""/>
        <dsp:cNvSpPr/>
      </dsp:nvSpPr>
      <dsp:spPr>
        <a:xfrm>
          <a:off x="101530" y="2335202"/>
          <a:ext cx="1493520" cy="81224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4F72F7D-7B72-4A76-B0D8-BC629F37CB90}">
      <dsp:nvSpPr>
        <dsp:cNvPr id="0" name=""/>
        <dsp:cNvSpPr/>
      </dsp:nvSpPr>
      <dsp:spPr>
        <a:xfrm>
          <a:off x="0" y="3350508"/>
          <a:ext cx="7467600" cy="101530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smtClean="0"/>
            <a:t>The analysis engines</a:t>
          </a:r>
          <a:r>
            <a:rPr lang="en-GB" sz="1600" kern="1200" smtClean="0"/>
            <a:t> </a:t>
          </a:r>
          <a:endParaRPr lang="en-GB" sz="1600" kern="1200" smtClean="0"/>
        </a:p>
        <a:p>
          <a:pPr marL="1143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execute standard and predefined procedures in order to enable complex statistical analysis.</a:t>
          </a:r>
          <a:endParaRPr lang="en-US" sz="1600" b="1" kern="1200"/>
        </a:p>
      </dsp:txBody>
      <dsp:txXfrm>
        <a:off x="1595050" y="3350508"/>
        <a:ext cx="5872549" cy="1015305"/>
      </dsp:txXfrm>
    </dsp:sp>
    <dsp:sp modelId="{152971C8-1DA0-4E0A-85E2-0EA6CD8CB502}">
      <dsp:nvSpPr>
        <dsp:cNvPr id="0" name=""/>
        <dsp:cNvSpPr/>
      </dsp:nvSpPr>
      <dsp:spPr>
        <a:xfrm>
          <a:off x="101530" y="3452038"/>
          <a:ext cx="1493520" cy="81224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2000" b="-4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C8A747C-1F30-4A40-A293-5F0CFC6421D6}">
      <dsp:nvSpPr>
        <dsp:cNvPr id="0" name=""/>
        <dsp:cNvSpPr/>
      </dsp:nvSpPr>
      <dsp:spPr>
        <a:xfrm>
          <a:off x="0" y="4471094"/>
          <a:ext cx="7467600" cy="1015305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/>
            <a:t>The presentation layer </a:t>
          </a:r>
        </a:p>
        <a:p>
          <a:pPr marL="1143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provides a user-friendly graphical interface. Learners, teachers and researchers could easily retrieve information via this interface without the need for the in-depth data analysis knowledge, programming skills, or database schema background.</a:t>
          </a:r>
          <a:endParaRPr lang="en-US" sz="1200" kern="1200"/>
        </a:p>
      </dsp:txBody>
      <dsp:txXfrm>
        <a:off x="1595050" y="4471094"/>
        <a:ext cx="5872549" cy="1015305"/>
      </dsp:txXfrm>
    </dsp:sp>
    <dsp:sp modelId="{BFAAD6A2-0092-43B2-A900-9C24F9491CAE}">
      <dsp:nvSpPr>
        <dsp:cNvPr id="0" name=""/>
        <dsp:cNvSpPr/>
      </dsp:nvSpPr>
      <dsp:spPr>
        <a:xfrm>
          <a:off x="101530" y="4568874"/>
          <a:ext cx="1493520" cy="81224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3C76B-59DD-46B5-AE45-9FE8AB4BE491}">
      <dsp:nvSpPr>
        <dsp:cNvPr id="0" name=""/>
        <dsp:cNvSpPr/>
      </dsp:nvSpPr>
      <dsp:spPr>
        <a:xfrm>
          <a:off x="0" y="377346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172126-3334-426A-A14A-D15E13F11219}">
      <dsp:nvSpPr>
        <dsp:cNvPr id="0" name=""/>
        <dsp:cNvSpPr/>
      </dsp:nvSpPr>
      <dsp:spPr>
        <a:xfrm>
          <a:off x="372300" y="82146"/>
          <a:ext cx="7399936" cy="590400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From improving learners experience and knowledge trough enhanced academic studying</a:t>
          </a:r>
          <a:r>
            <a:rPr lang="sr-Latn-R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en-US" sz="1800" b="1" kern="1200"/>
        </a:p>
      </dsp:txBody>
      <dsp:txXfrm>
        <a:off x="401121" y="110967"/>
        <a:ext cx="7342294" cy="532758"/>
      </dsp:txXfrm>
    </dsp:sp>
    <dsp:sp modelId="{A8F395C3-A551-497B-BD4B-BA6A4E0DEC92}">
      <dsp:nvSpPr>
        <dsp:cNvPr id="0" name=""/>
        <dsp:cNvSpPr/>
      </dsp:nvSpPr>
      <dsp:spPr>
        <a:xfrm>
          <a:off x="0" y="1284546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284339"/>
              <a:satOff val="-1172"/>
              <a:lumOff val="-24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D122D3-B0ED-4F61-8D4C-517E48C489AE}">
      <dsp:nvSpPr>
        <dsp:cNvPr id="0" name=""/>
        <dsp:cNvSpPr/>
      </dsp:nvSpPr>
      <dsp:spPr>
        <a:xfrm>
          <a:off x="372300" y="989346"/>
          <a:ext cx="7399936" cy="590400"/>
        </a:xfrm>
        <a:prstGeom prst="roundRect">
          <a:avLst/>
        </a:prstGeom>
        <a:solidFill>
          <a:srgbClr val="482FB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More effective evidence-based decision making</a:t>
          </a:r>
          <a:r>
            <a:rPr lang="sr-Latn-R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1" kern="1200"/>
        </a:p>
      </dsp:txBody>
      <dsp:txXfrm>
        <a:off x="401121" y="1018167"/>
        <a:ext cx="7342294" cy="532758"/>
      </dsp:txXfrm>
    </dsp:sp>
    <dsp:sp modelId="{8A1B3B39-3329-4714-9DEC-F1743590BF54}">
      <dsp:nvSpPr>
        <dsp:cNvPr id="0" name=""/>
        <dsp:cNvSpPr/>
      </dsp:nvSpPr>
      <dsp:spPr>
        <a:xfrm>
          <a:off x="0" y="2191746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568678"/>
              <a:satOff val="-2344"/>
              <a:lumOff val="-49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0784D6-4DEE-4D11-8614-158807E5352F}">
      <dsp:nvSpPr>
        <dsp:cNvPr id="0" name=""/>
        <dsp:cNvSpPr/>
      </dsp:nvSpPr>
      <dsp:spPr>
        <a:xfrm>
          <a:off x="372300" y="1896546"/>
          <a:ext cx="7399936" cy="590400"/>
        </a:xfrm>
        <a:prstGeom prst="round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Strategic response to changing global trends</a:t>
          </a:r>
          <a:r>
            <a:rPr lang="sr-Latn-R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1" kern="1200"/>
        </a:p>
      </dsp:txBody>
      <dsp:txXfrm>
        <a:off x="401121" y="1925367"/>
        <a:ext cx="7342294" cy="532758"/>
      </dsp:txXfrm>
    </dsp:sp>
    <dsp:sp modelId="{16CBD2A0-0384-4877-A4D2-F8AEF18BCC90}">
      <dsp:nvSpPr>
        <dsp:cNvPr id="0" name=""/>
        <dsp:cNvSpPr/>
      </dsp:nvSpPr>
      <dsp:spPr>
        <a:xfrm>
          <a:off x="0" y="3098946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853018"/>
              <a:satOff val="-3517"/>
              <a:lumOff val="-7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CA1929-CB5E-4BBC-A3C6-79EC5C499512}">
      <dsp:nvSpPr>
        <dsp:cNvPr id="0" name=""/>
        <dsp:cNvSpPr/>
      </dsp:nvSpPr>
      <dsp:spPr>
        <a:xfrm>
          <a:off x="372300" y="2803746"/>
          <a:ext cx="7399936" cy="590400"/>
        </a:xfrm>
        <a:prstGeom prst="roundRect">
          <a:avLst/>
        </a:prstGeom>
        <a:solidFill>
          <a:srgbClr val="FF33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Promises to turn complex, often unstructured data into actionable information</a:t>
          </a:r>
          <a:r>
            <a:rPr lang="sr-Latn-R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1" kern="1200"/>
        </a:p>
      </dsp:txBody>
      <dsp:txXfrm>
        <a:off x="401121" y="2832567"/>
        <a:ext cx="7342294" cy="532758"/>
      </dsp:txXfrm>
    </dsp:sp>
    <dsp:sp modelId="{49C7081E-01AA-4F89-A950-3ACD4CF987DA}">
      <dsp:nvSpPr>
        <dsp:cNvPr id="0" name=""/>
        <dsp:cNvSpPr/>
      </dsp:nvSpPr>
      <dsp:spPr>
        <a:xfrm>
          <a:off x="0" y="4290653"/>
          <a:ext cx="77724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137357"/>
              <a:satOff val="-4689"/>
              <a:lumOff val="-98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3C79EF-25D8-4705-83C0-22AC5947C964}">
      <dsp:nvSpPr>
        <dsp:cNvPr id="0" name=""/>
        <dsp:cNvSpPr/>
      </dsp:nvSpPr>
      <dsp:spPr>
        <a:xfrm>
          <a:off x="372300" y="3710946"/>
          <a:ext cx="7399936" cy="874907"/>
        </a:xfrm>
        <a:prstGeom prst="roundRect">
          <a:avLst/>
        </a:prstGeom>
        <a:solidFill>
          <a:srgbClr val="1B91A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>
              <a:latin typeface="Calibri" panose="020F0502020204030204" pitchFamily="34" charset="0"/>
              <a:cs typeface="Calibri" panose="020F0502020204030204" pitchFamily="34" charset="0"/>
            </a:rPr>
            <a:t>Provides scientists with the opportunity to comprehend the meanings of these data and how they can be analyzed in a significant, effective, and consistent manner that contributes to both theory and practice.</a:t>
          </a:r>
          <a:endParaRPr lang="en-US" sz="1800" b="1" kern="1200"/>
        </a:p>
      </dsp:txBody>
      <dsp:txXfrm>
        <a:off x="415009" y="3753655"/>
        <a:ext cx="7314518" cy="7894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20257-25AD-4FAF-A342-5275B88661AE}">
      <dsp:nvSpPr>
        <dsp:cNvPr id="0" name=""/>
        <dsp:cNvSpPr/>
      </dsp:nvSpPr>
      <dsp:spPr>
        <a:xfrm rot="5400000">
          <a:off x="612766" y="1410939"/>
          <a:ext cx="1796233" cy="13453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7D571D6-C050-42F3-BABB-D60EF5443064}">
      <dsp:nvSpPr>
        <dsp:cNvPr id="0" name=""/>
        <dsp:cNvSpPr/>
      </dsp:nvSpPr>
      <dsp:spPr>
        <a:xfrm>
          <a:off x="76201" y="194904"/>
          <a:ext cx="4618759" cy="89677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Calibri" panose="020F0502020204030204" pitchFamily="34" charset="0"/>
              <a:cs typeface="Calibri" panose="020F0502020204030204" pitchFamily="34" charset="0"/>
            </a:rPr>
            <a:t>optimizing presented architecture with other learning services, </a:t>
          </a:r>
          <a:endParaRPr lang="en-US" sz="2000" b="1" kern="1200"/>
        </a:p>
      </dsp:txBody>
      <dsp:txXfrm>
        <a:off x="119986" y="238689"/>
        <a:ext cx="4531189" cy="809206"/>
      </dsp:txXfrm>
    </dsp:sp>
    <dsp:sp modelId="{26772DEF-ED58-40D3-9B21-AD4078D41E1E}">
      <dsp:nvSpPr>
        <dsp:cNvPr id="0" name=""/>
        <dsp:cNvSpPr/>
      </dsp:nvSpPr>
      <dsp:spPr>
        <a:xfrm>
          <a:off x="2669786" y="790596"/>
          <a:ext cx="519904" cy="40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08BE7-6234-4E2C-9199-96FDA1FF5399}">
      <dsp:nvSpPr>
        <dsp:cNvPr id="0" name=""/>
        <dsp:cNvSpPr/>
      </dsp:nvSpPr>
      <dsp:spPr>
        <a:xfrm>
          <a:off x="2222980" y="2122582"/>
          <a:ext cx="3873019" cy="1528584"/>
        </a:xfrm>
        <a:prstGeom prst="roundRect">
          <a:avLst>
            <a:gd name="adj" fmla="val 1667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Calibri" panose="020F0502020204030204" pitchFamily="34" charset="0"/>
              <a:cs typeface="Calibri" panose="020F0502020204030204" pitchFamily="34" charset="0"/>
            </a:rPr>
            <a:t>identifying additional tactics, automated them and integration with cloud platform.</a:t>
          </a:r>
          <a:endParaRPr lang="en-US" sz="2000" b="1" kern="1200"/>
        </a:p>
      </dsp:txBody>
      <dsp:txXfrm>
        <a:off x="2297613" y="2197215"/>
        <a:ext cx="3723753" cy="13793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C5ED0-F8C7-47BE-A6FC-55D197F4A1BF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64174-19EC-4178-8410-464E3457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7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25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74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30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05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69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80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6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6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6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6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8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426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48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66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86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86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86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8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59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4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45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00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49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25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264174-19EC-4178-8410-464E345788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3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00200" y="2895600"/>
            <a:ext cx="5943600" cy="1752600"/>
          </a:xfrm>
        </p:spPr>
        <p:txBody>
          <a:bodyPr/>
          <a:lstStyle>
            <a:lvl1pPr algn="ctr">
              <a:defRPr sz="4000"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00200" y="4724400"/>
            <a:ext cx="5943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26929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mplate-2-t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15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596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rgbClr val="002060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rgbClr val="002060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2060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1524000" y="2133600"/>
            <a:ext cx="5943600" cy="1752600"/>
          </a:xfrm>
        </p:spPr>
        <p:txBody>
          <a:bodyPr/>
          <a:lstStyle/>
          <a:p>
            <a:pPr>
              <a:defRPr/>
            </a:pPr>
            <a:r>
              <a:rPr lang="en-GB" sz="3200">
                <a:solidFill>
                  <a:srgbClr val="002060"/>
                </a:solidFill>
              </a:rPr>
              <a:t>Big Data, Learning Analytics and Education </a:t>
            </a:r>
            <a:endParaRPr lang="en-PH" sz="6600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84283" y="3810000"/>
            <a:ext cx="5943600" cy="381000"/>
          </a:xfrm>
        </p:spPr>
        <p:txBody>
          <a:bodyPr/>
          <a:lstStyle/>
          <a:p>
            <a:r>
              <a:rPr lang="sr-Latn-RS" altLang="en-US" sz="1600" smtClean="0">
                <a:solidFill>
                  <a:srgbClr val="002060"/>
                </a:solidFill>
                <a:latin typeface="Verdana" pitchFamily="34" charset="0"/>
              </a:rPr>
              <a:t>Aleksanda Klašnja-Milićević</a:t>
            </a:r>
          </a:p>
          <a:p>
            <a:r>
              <a:rPr lang="sr-Latn-RS" altLang="en-US" sz="1600" smtClean="0">
                <a:solidFill>
                  <a:srgbClr val="002060"/>
                </a:solidFill>
                <a:latin typeface="Verdana" pitchFamily="34" charset="0"/>
              </a:rPr>
              <a:t>Mirjana Ivanović</a:t>
            </a:r>
            <a:endParaRPr lang="en-US" altLang="en-US" sz="1600" smtClean="0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573486"/>
            <a:ext cx="74771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0" descr="swirl.pn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43075" y="2200275"/>
            <a:ext cx="52006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4"/>
          <p:cNvSpPr>
            <a:spLocks noChangeArrowheads="1"/>
          </p:cNvSpPr>
          <p:nvPr/>
        </p:nvSpPr>
        <p:spPr bwMode="gray">
          <a:xfrm rot="-723406">
            <a:off x="3606800" y="4938713"/>
            <a:ext cx="1395413" cy="647700"/>
          </a:xfrm>
          <a:prstGeom prst="ellipse">
            <a:avLst/>
          </a:prstGeom>
          <a:solidFill>
            <a:srgbClr val="0F2145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196" name="Picture 38" descr="ball-2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193357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228600"/>
            <a:ext cx="4761067" cy="563563"/>
          </a:xfrm>
        </p:spPr>
        <p:txBody>
          <a:bodyPr/>
          <a:lstStyle/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Capabilities of an</a:t>
            </a:r>
            <a:r>
              <a:rPr lang="sr-Latn-R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r-Latn-RS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e-learning system</a:t>
            </a:r>
            <a:endParaRPr lang="en-PH" dirty="0"/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5305425" y="2424853"/>
            <a:ext cx="327660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Major capabilities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of an e-learning system</a:t>
            </a:r>
            <a:endParaRPr lang="en-PH" sz="2800" dirty="0"/>
          </a:p>
        </p:txBody>
      </p:sp>
      <p:sp>
        <p:nvSpPr>
          <p:cNvPr id="8201" name="Text Box 39"/>
          <p:cNvSpPr txBox="1">
            <a:spLocks noChangeArrowheads="1"/>
          </p:cNvSpPr>
          <p:nvPr/>
        </p:nvSpPr>
        <p:spPr bwMode="gray">
          <a:xfrm>
            <a:off x="3654367" y="3979863"/>
            <a:ext cx="16209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b="1"/>
              <a:t>Functionality</a:t>
            </a:r>
            <a:endParaRPr lang="en-US" altLang="en-US" sz="1200"/>
          </a:p>
        </p:txBody>
      </p:sp>
      <p:sp>
        <p:nvSpPr>
          <p:cNvPr id="8202" name="Oval 34"/>
          <p:cNvSpPr>
            <a:spLocks noChangeArrowheads="1"/>
          </p:cNvSpPr>
          <p:nvPr/>
        </p:nvSpPr>
        <p:spPr bwMode="gray">
          <a:xfrm rot="-723406">
            <a:off x="1416050" y="3925888"/>
            <a:ext cx="1168400" cy="542925"/>
          </a:xfrm>
          <a:prstGeom prst="ellipse">
            <a:avLst/>
          </a:prstGeom>
          <a:solidFill>
            <a:srgbClr val="0F2145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203" name="Picture 39" descr="ball-2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19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Oval 34"/>
          <p:cNvSpPr>
            <a:spLocks noChangeArrowheads="1"/>
          </p:cNvSpPr>
          <p:nvPr/>
        </p:nvSpPr>
        <p:spPr bwMode="gray">
          <a:xfrm rot="20876594">
            <a:off x="3250738" y="2312988"/>
            <a:ext cx="1068387" cy="495300"/>
          </a:xfrm>
          <a:prstGeom prst="ellipse">
            <a:avLst/>
          </a:prstGeom>
          <a:solidFill>
            <a:srgbClr val="0F2145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206" name="Picture 41" descr="ball-2-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792" y="1368167"/>
            <a:ext cx="1271846" cy="1271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Text Box 39"/>
          <p:cNvSpPr txBox="1">
            <a:spLocks noChangeArrowheads="1"/>
          </p:cNvSpPr>
          <p:nvPr/>
        </p:nvSpPr>
        <p:spPr bwMode="gray">
          <a:xfrm>
            <a:off x="1447800" y="3235523"/>
            <a:ext cx="1295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 b="1"/>
              <a:t>Interactivity</a:t>
            </a:r>
            <a:endParaRPr lang="en-US" altLang="en-US" sz="1400"/>
          </a:p>
        </p:txBody>
      </p:sp>
      <p:sp>
        <p:nvSpPr>
          <p:cNvPr id="8209" name="Text Box 39"/>
          <p:cNvSpPr txBox="1">
            <a:spLocks noChangeArrowheads="1"/>
          </p:cNvSpPr>
          <p:nvPr/>
        </p:nvSpPr>
        <p:spPr bwMode="gray">
          <a:xfrm>
            <a:off x="3291438" y="1629708"/>
            <a:ext cx="1110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1400" b="1"/>
              <a:t>Response </a:t>
            </a:r>
            <a:r>
              <a:rPr lang="en-GB" sz="1400" b="1" smtClean="0"/>
              <a:t>time</a:t>
            </a:r>
            <a:endParaRPr lang="en-US" altLang="en-US" sz="1400"/>
          </a:p>
        </p:txBody>
      </p:sp>
      <p:sp>
        <p:nvSpPr>
          <p:cNvPr id="2" name="Rectangle 1"/>
          <p:cNvSpPr/>
          <p:nvPr/>
        </p:nvSpPr>
        <p:spPr>
          <a:xfrm>
            <a:off x="301624" y="5262563"/>
            <a:ext cx="8689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e-learning system is designed to allow access to the system at remote locations, providing anytime and anywhere access to course content, which is critical for promoting the use of e-learning systems </a:t>
            </a:r>
            <a:endParaRPr lang="en-US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3152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Associate Big Data and Learning Analytics Together?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968829"/>
            <a:ext cx="5410200" cy="5867400"/>
          </a:xfrm>
          <a:prstGeom prst="rect">
            <a:avLst/>
          </a:prstGeom>
          <a:ln w="19050">
            <a:solidFill>
              <a:srgbClr val="28AAE4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AutoShape 4"/>
          <p:cNvSpPr>
            <a:spLocks noChangeArrowheads="1"/>
          </p:cNvSpPr>
          <p:nvPr/>
        </p:nvSpPr>
        <p:spPr bwMode="auto">
          <a:xfrm>
            <a:off x="6764961" y="2582667"/>
            <a:ext cx="1783397" cy="2295465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4729834" y="2767581"/>
            <a:ext cx="1722438" cy="1190249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33BB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gray">
          <a:xfrm>
            <a:off x="4795907" y="2591303"/>
            <a:ext cx="1551449" cy="287338"/>
          </a:xfrm>
          <a:prstGeom prst="roundRect">
            <a:avLst>
              <a:gd name="adj" fmla="val 50000"/>
            </a:avLst>
          </a:prstGeom>
          <a:solidFill>
            <a:srgbClr val="28AA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AutoShape 16"/>
          <p:cNvSpPr>
            <a:spLocks noChangeArrowheads="1"/>
          </p:cNvSpPr>
          <p:nvPr/>
        </p:nvSpPr>
        <p:spPr bwMode="auto">
          <a:xfrm>
            <a:off x="599921" y="3199920"/>
            <a:ext cx="1940386" cy="200025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AutoShape 17"/>
          <p:cNvSpPr>
            <a:spLocks noChangeArrowheads="1"/>
          </p:cNvSpPr>
          <p:nvPr/>
        </p:nvSpPr>
        <p:spPr bwMode="gray">
          <a:xfrm>
            <a:off x="638252" y="3091147"/>
            <a:ext cx="1863725" cy="287338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Text Box 21"/>
          <p:cNvSpPr txBox="1">
            <a:spLocks noChangeArrowheads="1"/>
          </p:cNvSpPr>
          <p:nvPr/>
        </p:nvSpPr>
        <p:spPr bwMode="auto">
          <a:xfrm>
            <a:off x="711276" y="3486435"/>
            <a:ext cx="17176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sr-Latn-RS" altLang="en-US" sz="1600" smtClean="0">
                <a:solidFill>
                  <a:srgbClr val="002060"/>
                </a:solidFill>
              </a:rPr>
              <a:t>B</a:t>
            </a:r>
            <a:r>
              <a:rPr lang="en-US" altLang="en-US" sz="1600" smtClean="0">
                <a:solidFill>
                  <a:srgbClr val="002060"/>
                </a:solidFill>
              </a:rPr>
              <a:t>ig data signifies the interpretation of a wide array of administrative and effective data</a:t>
            </a:r>
            <a:r>
              <a:rPr lang="sr-Latn-RS" altLang="en-US" sz="1600">
                <a:solidFill>
                  <a:srgbClr val="002060"/>
                </a:solidFill>
              </a:rPr>
              <a:t>.</a:t>
            </a:r>
            <a:endParaRPr lang="en-US" altLang="en-US" sz="1600" smtClean="0">
              <a:solidFill>
                <a:srgbClr val="002060"/>
              </a:solidFill>
            </a:endParaRPr>
          </a:p>
        </p:txBody>
      </p:sp>
      <p:sp>
        <p:nvSpPr>
          <p:cNvPr id="11279" name="Text Box 22"/>
          <p:cNvSpPr txBox="1">
            <a:spLocks noChangeArrowheads="1"/>
          </p:cNvSpPr>
          <p:nvPr/>
        </p:nvSpPr>
        <p:spPr bwMode="auto">
          <a:xfrm>
            <a:off x="6830683" y="2734972"/>
            <a:ext cx="17176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600" smtClean="0">
                <a:solidFill>
                  <a:srgbClr val="002060"/>
                </a:solidFill>
              </a:rPr>
              <a:t>Recognize potential concerns related to academic programming, research, teaching and learning. </a:t>
            </a:r>
          </a:p>
        </p:txBody>
      </p:sp>
      <p:sp>
        <p:nvSpPr>
          <p:cNvPr id="11280" name="Text Box 23"/>
          <p:cNvSpPr txBox="1">
            <a:spLocks noChangeArrowheads="1"/>
          </p:cNvSpPr>
          <p:nvPr/>
        </p:nvSpPr>
        <p:spPr bwMode="auto">
          <a:xfrm>
            <a:off x="4880041" y="2864220"/>
            <a:ext cx="15474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600" smtClean="0">
                <a:solidFill>
                  <a:srgbClr val="002060"/>
                </a:solidFill>
              </a:rPr>
              <a:t>Progress in order to predict future performance</a:t>
            </a:r>
            <a:r>
              <a:rPr lang="sr-Latn-RS" altLang="en-US" sz="1600" smtClean="0">
                <a:solidFill>
                  <a:srgbClr val="002060"/>
                </a:solidFill>
              </a:rPr>
              <a:t>.</a:t>
            </a:r>
            <a:endParaRPr lang="en-US" altLang="en-US" sz="1600" smtClean="0">
              <a:solidFill>
                <a:srgbClr val="002060"/>
              </a:solidFill>
            </a:endParaRPr>
          </a:p>
          <a:p>
            <a:pPr algn="l"/>
            <a:endParaRPr lang="en-US" altLang="en-US" sz="1600">
              <a:solidFill>
                <a:srgbClr val="002060"/>
              </a:solidFill>
            </a:endParaRPr>
          </a:p>
        </p:txBody>
      </p:sp>
      <p:pic>
        <p:nvPicPr>
          <p:cNvPr id="11281" name="Picture 18" descr="template-2-arrow-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73" y="1816638"/>
            <a:ext cx="179546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19" descr="template-2-arrow-4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6639">
            <a:off x="6231402" y="1401566"/>
            <a:ext cx="1639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AutoShape 17"/>
          <p:cNvSpPr>
            <a:spLocks noChangeArrowheads="1"/>
          </p:cNvSpPr>
          <p:nvPr/>
        </p:nvSpPr>
        <p:spPr bwMode="gray">
          <a:xfrm>
            <a:off x="6896168" y="2417185"/>
            <a:ext cx="1520983" cy="330964"/>
          </a:xfrm>
          <a:prstGeom prst="roundRect">
            <a:avLst>
              <a:gd name="adj" fmla="val 50000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1" name="Picture 19" descr="template-2-arrow-4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6639">
            <a:off x="1735603" y="2143664"/>
            <a:ext cx="1639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2852996" y="3065266"/>
            <a:ext cx="1564149" cy="1989137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6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010434" y="3298628"/>
            <a:ext cx="17176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sz="1600" smtClean="0">
                <a:solidFill>
                  <a:srgbClr val="002060"/>
                </a:solidFill>
              </a:rPr>
              <a:t>Collected processes designed at estimating institutional performance</a:t>
            </a:r>
            <a:r>
              <a:rPr lang="sr-Latn-RS" altLang="en-US" sz="1600" smtClean="0">
                <a:solidFill>
                  <a:srgbClr val="002060"/>
                </a:solidFill>
              </a:rPr>
              <a:t>.</a:t>
            </a:r>
            <a:r>
              <a:rPr lang="en-US" altLang="en-US" sz="160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6" name="AutoShape 17"/>
          <p:cNvSpPr>
            <a:spLocks noChangeArrowheads="1"/>
          </p:cNvSpPr>
          <p:nvPr/>
        </p:nvSpPr>
        <p:spPr bwMode="gray">
          <a:xfrm>
            <a:off x="2874579" y="2899784"/>
            <a:ext cx="1520983" cy="330964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3429000" y="152400"/>
            <a:ext cx="56388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of Big Data and Learning Analytics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7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031" y="152400"/>
            <a:ext cx="8229600" cy="563563"/>
          </a:xfrm>
        </p:spPr>
        <p:txBody>
          <a:bodyPr/>
          <a:lstStyle/>
          <a:p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Educational performances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1306" y="4724400"/>
            <a:ext cx="2324335" cy="1626645"/>
            <a:chOff x="2514600" y="2869216"/>
            <a:chExt cx="2769889" cy="1938458"/>
          </a:xfrm>
        </p:grpSpPr>
        <p:sp>
          <p:nvSpPr>
            <p:cNvPr id="7" name="Freeform 6"/>
            <p:cNvSpPr/>
            <p:nvPr/>
          </p:nvSpPr>
          <p:spPr>
            <a:xfrm>
              <a:off x="3055960" y="3622499"/>
              <a:ext cx="2228529" cy="916864"/>
            </a:xfrm>
            <a:custGeom>
              <a:avLst/>
              <a:gdLst/>
              <a:ahLst/>
              <a:cxnLst/>
              <a:rect l="l" t="t" r="r" b="b"/>
              <a:pathLst>
                <a:path w="2228529" h="916864">
                  <a:moveTo>
                    <a:pt x="2228529" y="0"/>
                  </a:moveTo>
                  <a:lnTo>
                    <a:pt x="1422238" y="746956"/>
                  </a:lnTo>
                  <a:lnTo>
                    <a:pt x="491673" y="916864"/>
                  </a:lnTo>
                  <a:lnTo>
                    <a:pt x="0" y="2685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514600" y="2869216"/>
              <a:ext cx="1918505" cy="1938458"/>
              <a:chOff x="2087080" y="2286000"/>
              <a:chExt cx="2389589" cy="2414442"/>
            </a:xfrm>
          </p:grpSpPr>
          <p:sp>
            <p:nvSpPr>
              <p:cNvPr id="9" name="Rectangle 11"/>
              <p:cNvSpPr/>
              <p:nvPr/>
            </p:nvSpPr>
            <p:spPr>
              <a:xfrm rot="170470">
                <a:off x="2087080" y="2286000"/>
                <a:ext cx="937345" cy="2392741"/>
              </a:xfrm>
              <a:custGeom>
                <a:avLst/>
                <a:gdLst/>
                <a:ahLst/>
                <a:cxnLst/>
                <a:rect l="l" t="t" r="r" b="b"/>
                <a:pathLst>
                  <a:path w="569161" h="1452885">
                    <a:moveTo>
                      <a:pt x="569161" y="0"/>
                    </a:moveTo>
                    <a:lnTo>
                      <a:pt x="569161" y="1452885"/>
                    </a:lnTo>
                    <a:lnTo>
                      <a:pt x="0" y="110768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11F1F"/>
                  </a:gs>
                  <a:gs pos="100000">
                    <a:srgbClr val="FF5151"/>
                  </a:gs>
                </a:gsLst>
                <a:lin ang="1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63570" y="2310325"/>
                <a:ext cx="1513099" cy="2390117"/>
              </a:xfrm>
              <a:custGeom>
                <a:avLst/>
                <a:gdLst/>
                <a:ahLst/>
                <a:cxnLst/>
                <a:rect l="l" t="t" r="r" b="b"/>
                <a:pathLst>
                  <a:path w="918762" h="1451292">
                    <a:moveTo>
                      <a:pt x="72025" y="0"/>
                    </a:moveTo>
                    <a:lnTo>
                      <a:pt x="918762" y="1075331"/>
                    </a:lnTo>
                    <a:lnTo>
                      <a:pt x="0" y="1451292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11F1F"/>
                  </a:gs>
                  <a:gs pos="100000">
                    <a:srgbClr val="FF5151"/>
                  </a:gs>
                </a:gsLst>
                <a:lin ang="126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1"/>
              <p:cNvSpPr/>
              <p:nvPr/>
            </p:nvSpPr>
            <p:spPr>
              <a:xfrm rot="170470">
                <a:off x="2587977" y="2298422"/>
                <a:ext cx="445333" cy="2022060"/>
              </a:xfrm>
              <a:custGeom>
                <a:avLst/>
                <a:gdLst>
                  <a:gd name="connsiteX0" fmla="*/ 937345 w 937345"/>
                  <a:gd name="connsiteY0" fmla="*/ 0 h 2022060"/>
                  <a:gd name="connsiteX1" fmla="*/ 937345 w 937345"/>
                  <a:gd name="connsiteY1" fmla="*/ 2022060 h 2022060"/>
                  <a:gd name="connsiteX2" fmla="*/ 937345 w 937345"/>
                  <a:gd name="connsiteY2" fmla="*/ 1980731 h 2022060"/>
                  <a:gd name="connsiteX3" fmla="*/ 492012 w 937345"/>
                  <a:gd name="connsiteY3" fmla="*/ 866700 h 2022060"/>
                  <a:gd name="connsiteX4" fmla="*/ 0 w 937345"/>
                  <a:gd name="connsiteY4" fmla="*/ 1824242 h 2022060"/>
                  <a:gd name="connsiteX5" fmla="*/ 937345 w 937345"/>
                  <a:gd name="connsiteY5" fmla="*/ 0 h 2022060"/>
                  <a:gd name="connsiteX0" fmla="*/ 445333 w 445333"/>
                  <a:gd name="connsiteY0" fmla="*/ 0 h 2022060"/>
                  <a:gd name="connsiteX1" fmla="*/ 445333 w 445333"/>
                  <a:gd name="connsiteY1" fmla="*/ 2022060 h 2022060"/>
                  <a:gd name="connsiteX2" fmla="*/ 445333 w 445333"/>
                  <a:gd name="connsiteY2" fmla="*/ 1980731 h 2022060"/>
                  <a:gd name="connsiteX3" fmla="*/ 0 w 445333"/>
                  <a:gd name="connsiteY3" fmla="*/ 866700 h 2022060"/>
                  <a:gd name="connsiteX4" fmla="*/ 445333 w 445333"/>
                  <a:gd name="connsiteY4" fmla="*/ 0 h 202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5333" h="2022060">
                    <a:moveTo>
                      <a:pt x="445333" y="0"/>
                    </a:moveTo>
                    <a:lnTo>
                      <a:pt x="445333" y="2022060"/>
                    </a:lnTo>
                    <a:lnTo>
                      <a:pt x="445333" y="1980731"/>
                    </a:lnTo>
                    <a:cubicBezTo>
                      <a:pt x="389237" y="1507480"/>
                      <a:pt x="221943" y="1105273"/>
                      <a:pt x="0" y="866700"/>
                    </a:cubicBezTo>
                    <a:lnTo>
                      <a:pt x="445333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alpha val="2000"/>
                    </a:schemeClr>
                  </a:gs>
                  <a:gs pos="100000">
                    <a:schemeClr val="bg1">
                      <a:alpha val="57000"/>
                    </a:schemeClr>
                  </a:gs>
                </a:gsLst>
                <a:lin ang="192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221306" y="1047298"/>
            <a:ext cx="2324334" cy="1626645"/>
            <a:chOff x="1276403" y="1946550"/>
            <a:chExt cx="2324334" cy="162664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Freeform 12"/>
            <p:cNvSpPr/>
            <p:nvPr/>
          </p:nvSpPr>
          <p:spPr>
            <a:xfrm>
              <a:off x="1730681" y="2578663"/>
              <a:ext cx="1870056" cy="769381"/>
            </a:xfrm>
            <a:custGeom>
              <a:avLst/>
              <a:gdLst/>
              <a:ahLst/>
              <a:cxnLst/>
              <a:rect l="l" t="t" r="r" b="b"/>
              <a:pathLst>
                <a:path w="2228529" h="916864">
                  <a:moveTo>
                    <a:pt x="2228529" y="0"/>
                  </a:moveTo>
                  <a:lnTo>
                    <a:pt x="1422238" y="746956"/>
                  </a:lnTo>
                  <a:lnTo>
                    <a:pt x="491673" y="916864"/>
                  </a:lnTo>
                  <a:lnTo>
                    <a:pt x="0" y="268520"/>
                  </a:lnTo>
                  <a:close/>
                </a:path>
              </a:pathLst>
            </a:custGeom>
            <a:grpFill/>
            <a:ln>
              <a:solidFill>
                <a:srgbClr val="00B0F0"/>
              </a:solidFill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1276403" y="1946550"/>
              <a:ext cx="1609901" cy="1626645"/>
              <a:chOff x="1276403" y="1946550"/>
              <a:chExt cx="1609901" cy="1626645"/>
            </a:xfrm>
            <a:grpFill/>
          </p:grpSpPr>
          <p:sp>
            <p:nvSpPr>
              <p:cNvPr id="15" name="Rectangle 11"/>
              <p:cNvSpPr/>
              <p:nvPr/>
            </p:nvSpPr>
            <p:spPr>
              <a:xfrm rot="170470">
                <a:off x="1276403" y="1946550"/>
                <a:ext cx="631503" cy="1612025"/>
              </a:xfrm>
              <a:custGeom>
                <a:avLst/>
                <a:gdLst/>
                <a:ahLst/>
                <a:cxnLst/>
                <a:rect l="l" t="t" r="r" b="b"/>
                <a:pathLst>
                  <a:path w="569161" h="1452885">
                    <a:moveTo>
                      <a:pt x="569161" y="0"/>
                    </a:moveTo>
                    <a:lnTo>
                      <a:pt x="569161" y="1452885"/>
                    </a:lnTo>
                    <a:lnTo>
                      <a:pt x="0" y="1107689"/>
                    </a:lnTo>
                    <a:close/>
                  </a:path>
                </a:pathLst>
              </a:custGeom>
              <a:grpFill/>
              <a:ln>
                <a:solidFill>
                  <a:srgbClr val="00B0F0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9"/>
              <p:cNvSpPr/>
              <p:nvPr/>
            </p:nvSpPr>
            <p:spPr>
              <a:xfrm>
                <a:off x="1866907" y="1962938"/>
                <a:ext cx="1019397" cy="1610257"/>
              </a:xfrm>
              <a:custGeom>
                <a:avLst/>
                <a:gdLst/>
                <a:ahLst/>
                <a:cxnLst/>
                <a:rect l="l" t="t" r="r" b="b"/>
                <a:pathLst>
                  <a:path w="918762" h="1451292">
                    <a:moveTo>
                      <a:pt x="72025" y="0"/>
                    </a:moveTo>
                    <a:lnTo>
                      <a:pt x="918762" y="1075331"/>
                    </a:lnTo>
                    <a:lnTo>
                      <a:pt x="0" y="1451292"/>
                    </a:lnTo>
                    <a:close/>
                  </a:path>
                </a:pathLst>
              </a:custGeom>
              <a:grpFill/>
              <a:ln>
                <a:solidFill>
                  <a:srgbClr val="00B0F0"/>
                </a:solidFill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21306" y="2885849"/>
            <a:ext cx="2324334" cy="1626645"/>
            <a:chOff x="3714633" y="1931853"/>
            <a:chExt cx="2324334" cy="1626645"/>
          </a:xfrm>
          <a:solidFill>
            <a:srgbClr val="FFD501"/>
          </a:solidFill>
        </p:grpSpPr>
        <p:sp>
          <p:nvSpPr>
            <p:cNvPr id="19" name="Freeform 18"/>
            <p:cNvSpPr/>
            <p:nvPr/>
          </p:nvSpPr>
          <p:spPr>
            <a:xfrm>
              <a:off x="4168911" y="2563966"/>
              <a:ext cx="1870056" cy="769381"/>
            </a:xfrm>
            <a:custGeom>
              <a:avLst/>
              <a:gdLst/>
              <a:ahLst/>
              <a:cxnLst/>
              <a:rect l="l" t="t" r="r" b="b"/>
              <a:pathLst>
                <a:path w="2228529" h="916864">
                  <a:moveTo>
                    <a:pt x="2228529" y="0"/>
                  </a:moveTo>
                  <a:lnTo>
                    <a:pt x="1422238" y="746956"/>
                  </a:lnTo>
                  <a:lnTo>
                    <a:pt x="491673" y="916864"/>
                  </a:lnTo>
                  <a:lnTo>
                    <a:pt x="0" y="268520"/>
                  </a:lnTo>
                  <a:close/>
                </a:path>
              </a:pathLst>
            </a:custGeom>
            <a:grpFill/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714633" y="1931853"/>
              <a:ext cx="1609901" cy="1626645"/>
              <a:chOff x="3714633" y="1931853"/>
              <a:chExt cx="1609901" cy="1626645"/>
            </a:xfrm>
            <a:grpFill/>
          </p:grpSpPr>
          <p:sp>
            <p:nvSpPr>
              <p:cNvPr id="21" name="Rectangle 11"/>
              <p:cNvSpPr/>
              <p:nvPr/>
            </p:nvSpPr>
            <p:spPr>
              <a:xfrm rot="170470">
                <a:off x="3714633" y="1931853"/>
                <a:ext cx="631503" cy="1612025"/>
              </a:xfrm>
              <a:custGeom>
                <a:avLst/>
                <a:gdLst/>
                <a:ahLst/>
                <a:cxnLst/>
                <a:rect l="l" t="t" r="r" b="b"/>
                <a:pathLst>
                  <a:path w="569161" h="1452885">
                    <a:moveTo>
                      <a:pt x="569161" y="0"/>
                    </a:moveTo>
                    <a:lnTo>
                      <a:pt x="569161" y="1452885"/>
                    </a:lnTo>
                    <a:lnTo>
                      <a:pt x="0" y="110768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9"/>
              <p:cNvSpPr/>
              <p:nvPr/>
            </p:nvSpPr>
            <p:spPr>
              <a:xfrm>
                <a:off x="4305137" y="1948241"/>
                <a:ext cx="1019397" cy="1610257"/>
              </a:xfrm>
              <a:custGeom>
                <a:avLst/>
                <a:gdLst/>
                <a:ahLst/>
                <a:cxnLst/>
                <a:rect l="l" t="t" r="r" b="b"/>
                <a:pathLst>
                  <a:path w="918762" h="1451292">
                    <a:moveTo>
                      <a:pt x="72025" y="0"/>
                    </a:moveTo>
                    <a:lnTo>
                      <a:pt x="918762" y="1075331"/>
                    </a:lnTo>
                    <a:lnTo>
                      <a:pt x="0" y="145129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11"/>
              <p:cNvSpPr/>
              <p:nvPr/>
            </p:nvSpPr>
            <p:spPr>
              <a:xfrm rot="170470">
                <a:off x="4052095" y="1940222"/>
                <a:ext cx="300027" cy="1362291"/>
              </a:xfrm>
              <a:custGeom>
                <a:avLst/>
                <a:gdLst>
                  <a:gd name="connsiteX0" fmla="*/ 937345 w 937345"/>
                  <a:gd name="connsiteY0" fmla="*/ 0 h 2022060"/>
                  <a:gd name="connsiteX1" fmla="*/ 937345 w 937345"/>
                  <a:gd name="connsiteY1" fmla="*/ 2022060 h 2022060"/>
                  <a:gd name="connsiteX2" fmla="*/ 937345 w 937345"/>
                  <a:gd name="connsiteY2" fmla="*/ 1980731 h 2022060"/>
                  <a:gd name="connsiteX3" fmla="*/ 492012 w 937345"/>
                  <a:gd name="connsiteY3" fmla="*/ 866700 h 2022060"/>
                  <a:gd name="connsiteX4" fmla="*/ 0 w 937345"/>
                  <a:gd name="connsiteY4" fmla="*/ 1824242 h 2022060"/>
                  <a:gd name="connsiteX5" fmla="*/ 937345 w 937345"/>
                  <a:gd name="connsiteY5" fmla="*/ 0 h 2022060"/>
                  <a:gd name="connsiteX0" fmla="*/ 445333 w 445333"/>
                  <a:gd name="connsiteY0" fmla="*/ 0 h 2022060"/>
                  <a:gd name="connsiteX1" fmla="*/ 445333 w 445333"/>
                  <a:gd name="connsiteY1" fmla="*/ 2022060 h 2022060"/>
                  <a:gd name="connsiteX2" fmla="*/ 445333 w 445333"/>
                  <a:gd name="connsiteY2" fmla="*/ 1980731 h 2022060"/>
                  <a:gd name="connsiteX3" fmla="*/ 0 w 445333"/>
                  <a:gd name="connsiteY3" fmla="*/ 866700 h 2022060"/>
                  <a:gd name="connsiteX4" fmla="*/ 445333 w 445333"/>
                  <a:gd name="connsiteY4" fmla="*/ 0 h 202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5333" h="2022060">
                    <a:moveTo>
                      <a:pt x="445333" y="0"/>
                    </a:moveTo>
                    <a:lnTo>
                      <a:pt x="445333" y="2022060"/>
                    </a:lnTo>
                    <a:lnTo>
                      <a:pt x="445333" y="1980731"/>
                    </a:lnTo>
                    <a:cubicBezTo>
                      <a:pt x="389237" y="1507480"/>
                      <a:pt x="221943" y="1105273"/>
                      <a:pt x="0" y="866700"/>
                    </a:cubicBezTo>
                    <a:lnTo>
                      <a:pt x="445333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2209800" y="1239138"/>
            <a:ext cx="55521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Feedback:</a:t>
            </a:r>
            <a:r>
              <a:rPr lang="en-GB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smtClean="0">
              <a:solidFill>
                <a:srgbClr val="FF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predict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learner outcomes such </a:t>
            </a:r>
            <a:r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sr-Latn-RS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dropping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out, 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needing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extra help, </a:t>
            </a:r>
            <a:r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being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capable of more demanding assignments. 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15070" y="3087014"/>
            <a:ext cx="5919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Motivation: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GB">
                <a:latin typeface="Calibri" panose="020F0502020204030204" pitchFamily="34" charset="0"/>
                <a:cs typeface="Calibri" panose="020F0502020204030204" pitchFamily="34" charset="0"/>
              </a:rPr>
              <a:t>the big data is appropriately implemented, learners possibly become invested in entering data to the process because they understand the impact of how it works.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38400" y="4799657"/>
            <a:ext cx="609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Personalization: </a:t>
            </a:r>
            <a:endParaRPr lang="sr-Latn-RS" b="1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allowing designers to personalize courses to adjust their learners’ individual needs. 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developers to promote the standard for effective and exceptional e-learning courses.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7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73707" y="3855798"/>
            <a:ext cx="2301933" cy="1401494"/>
            <a:chOff x="818635" y="3739974"/>
            <a:chExt cx="2324334" cy="1626645"/>
          </a:xfrm>
          <a:solidFill>
            <a:srgbClr val="00CCFF"/>
          </a:solidFill>
        </p:grpSpPr>
        <p:sp>
          <p:nvSpPr>
            <p:cNvPr id="25" name="Freeform 24"/>
            <p:cNvSpPr/>
            <p:nvPr/>
          </p:nvSpPr>
          <p:spPr>
            <a:xfrm>
              <a:off x="1272913" y="4372087"/>
              <a:ext cx="1870056" cy="769381"/>
            </a:xfrm>
            <a:custGeom>
              <a:avLst/>
              <a:gdLst/>
              <a:ahLst/>
              <a:cxnLst/>
              <a:rect l="l" t="t" r="r" b="b"/>
              <a:pathLst>
                <a:path w="2228529" h="916864">
                  <a:moveTo>
                    <a:pt x="2228529" y="0"/>
                  </a:moveTo>
                  <a:lnTo>
                    <a:pt x="1422238" y="746956"/>
                  </a:lnTo>
                  <a:lnTo>
                    <a:pt x="491673" y="916864"/>
                  </a:lnTo>
                  <a:lnTo>
                    <a:pt x="0" y="268520"/>
                  </a:lnTo>
                  <a:close/>
                </a:path>
              </a:pathLst>
            </a:custGeom>
            <a:grpFill/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818635" y="3739974"/>
              <a:ext cx="1609901" cy="1626645"/>
              <a:chOff x="818635" y="3739974"/>
              <a:chExt cx="1609901" cy="1626645"/>
            </a:xfrm>
            <a:grpFill/>
          </p:grpSpPr>
          <p:sp>
            <p:nvSpPr>
              <p:cNvPr id="27" name="Rectangle 11"/>
              <p:cNvSpPr/>
              <p:nvPr/>
            </p:nvSpPr>
            <p:spPr>
              <a:xfrm rot="170470">
                <a:off x="818635" y="3739974"/>
                <a:ext cx="631503" cy="1612025"/>
              </a:xfrm>
              <a:custGeom>
                <a:avLst/>
                <a:gdLst/>
                <a:ahLst/>
                <a:cxnLst/>
                <a:rect l="l" t="t" r="r" b="b"/>
                <a:pathLst>
                  <a:path w="569161" h="1452885">
                    <a:moveTo>
                      <a:pt x="569161" y="0"/>
                    </a:moveTo>
                    <a:lnTo>
                      <a:pt x="569161" y="1452885"/>
                    </a:lnTo>
                    <a:lnTo>
                      <a:pt x="0" y="110768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9"/>
              <p:cNvSpPr/>
              <p:nvPr/>
            </p:nvSpPr>
            <p:spPr>
              <a:xfrm>
                <a:off x="1409139" y="3756362"/>
                <a:ext cx="1019397" cy="1610257"/>
              </a:xfrm>
              <a:custGeom>
                <a:avLst/>
                <a:gdLst/>
                <a:ahLst/>
                <a:cxnLst/>
                <a:rect l="l" t="t" r="r" b="b"/>
                <a:pathLst>
                  <a:path w="918762" h="1451292">
                    <a:moveTo>
                      <a:pt x="72025" y="0"/>
                    </a:moveTo>
                    <a:lnTo>
                      <a:pt x="918762" y="1075331"/>
                    </a:lnTo>
                    <a:lnTo>
                      <a:pt x="0" y="145129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11"/>
              <p:cNvSpPr/>
              <p:nvPr/>
            </p:nvSpPr>
            <p:spPr>
              <a:xfrm rot="170470">
                <a:off x="1156097" y="3748343"/>
                <a:ext cx="300027" cy="1362291"/>
              </a:xfrm>
              <a:custGeom>
                <a:avLst/>
                <a:gdLst>
                  <a:gd name="connsiteX0" fmla="*/ 937345 w 937345"/>
                  <a:gd name="connsiteY0" fmla="*/ 0 h 2022060"/>
                  <a:gd name="connsiteX1" fmla="*/ 937345 w 937345"/>
                  <a:gd name="connsiteY1" fmla="*/ 2022060 h 2022060"/>
                  <a:gd name="connsiteX2" fmla="*/ 937345 w 937345"/>
                  <a:gd name="connsiteY2" fmla="*/ 1980731 h 2022060"/>
                  <a:gd name="connsiteX3" fmla="*/ 492012 w 937345"/>
                  <a:gd name="connsiteY3" fmla="*/ 866700 h 2022060"/>
                  <a:gd name="connsiteX4" fmla="*/ 0 w 937345"/>
                  <a:gd name="connsiteY4" fmla="*/ 1824242 h 2022060"/>
                  <a:gd name="connsiteX5" fmla="*/ 937345 w 937345"/>
                  <a:gd name="connsiteY5" fmla="*/ 0 h 2022060"/>
                  <a:gd name="connsiteX0" fmla="*/ 445333 w 445333"/>
                  <a:gd name="connsiteY0" fmla="*/ 0 h 2022060"/>
                  <a:gd name="connsiteX1" fmla="*/ 445333 w 445333"/>
                  <a:gd name="connsiteY1" fmla="*/ 2022060 h 2022060"/>
                  <a:gd name="connsiteX2" fmla="*/ 445333 w 445333"/>
                  <a:gd name="connsiteY2" fmla="*/ 1980731 h 2022060"/>
                  <a:gd name="connsiteX3" fmla="*/ 0 w 445333"/>
                  <a:gd name="connsiteY3" fmla="*/ 866700 h 2022060"/>
                  <a:gd name="connsiteX4" fmla="*/ 445333 w 445333"/>
                  <a:gd name="connsiteY4" fmla="*/ 0 h 202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5333" h="2022060">
                    <a:moveTo>
                      <a:pt x="445333" y="0"/>
                    </a:moveTo>
                    <a:lnTo>
                      <a:pt x="445333" y="2022060"/>
                    </a:lnTo>
                    <a:lnTo>
                      <a:pt x="445333" y="1980731"/>
                    </a:lnTo>
                    <a:cubicBezTo>
                      <a:pt x="389237" y="1507480"/>
                      <a:pt x="221943" y="1105273"/>
                      <a:pt x="0" y="866700"/>
                    </a:cubicBezTo>
                    <a:lnTo>
                      <a:pt x="445333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373707" y="899392"/>
            <a:ext cx="2262369" cy="1401494"/>
            <a:chOff x="2544505" y="4855956"/>
            <a:chExt cx="2324334" cy="1626645"/>
          </a:xfrm>
          <a:solidFill>
            <a:srgbClr val="92D050"/>
          </a:solidFill>
        </p:grpSpPr>
        <p:sp>
          <p:nvSpPr>
            <p:cNvPr id="31" name="Freeform 30"/>
            <p:cNvSpPr/>
            <p:nvPr/>
          </p:nvSpPr>
          <p:spPr>
            <a:xfrm>
              <a:off x="2998783" y="5488069"/>
              <a:ext cx="1870056" cy="769381"/>
            </a:xfrm>
            <a:custGeom>
              <a:avLst/>
              <a:gdLst/>
              <a:ahLst/>
              <a:cxnLst/>
              <a:rect l="l" t="t" r="r" b="b"/>
              <a:pathLst>
                <a:path w="2228529" h="916864">
                  <a:moveTo>
                    <a:pt x="2228529" y="0"/>
                  </a:moveTo>
                  <a:lnTo>
                    <a:pt x="1422238" y="746956"/>
                  </a:lnTo>
                  <a:lnTo>
                    <a:pt x="491673" y="916864"/>
                  </a:lnTo>
                  <a:lnTo>
                    <a:pt x="0" y="268520"/>
                  </a:lnTo>
                  <a:close/>
                </a:path>
              </a:pathLst>
            </a:custGeom>
            <a:grpFill/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544505" y="4855956"/>
              <a:ext cx="1609901" cy="1626645"/>
              <a:chOff x="2544505" y="4855956"/>
              <a:chExt cx="1609901" cy="1626645"/>
            </a:xfrm>
            <a:grpFill/>
          </p:grpSpPr>
          <p:sp>
            <p:nvSpPr>
              <p:cNvPr id="33" name="Rectangle 11"/>
              <p:cNvSpPr/>
              <p:nvPr/>
            </p:nvSpPr>
            <p:spPr>
              <a:xfrm rot="170470">
                <a:off x="2544505" y="4855956"/>
                <a:ext cx="631503" cy="1612025"/>
              </a:xfrm>
              <a:custGeom>
                <a:avLst/>
                <a:gdLst/>
                <a:ahLst/>
                <a:cxnLst/>
                <a:rect l="l" t="t" r="r" b="b"/>
                <a:pathLst>
                  <a:path w="569161" h="1452885">
                    <a:moveTo>
                      <a:pt x="569161" y="0"/>
                    </a:moveTo>
                    <a:lnTo>
                      <a:pt x="569161" y="1452885"/>
                    </a:lnTo>
                    <a:lnTo>
                      <a:pt x="0" y="110768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9"/>
              <p:cNvSpPr/>
              <p:nvPr/>
            </p:nvSpPr>
            <p:spPr>
              <a:xfrm>
                <a:off x="3135009" y="4872344"/>
                <a:ext cx="1019397" cy="1610257"/>
              </a:xfrm>
              <a:custGeom>
                <a:avLst/>
                <a:gdLst/>
                <a:ahLst/>
                <a:cxnLst/>
                <a:rect l="l" t="t" r="r" b="b"/>
                <a:pathLst>
                  <a:path w="918762" h="1451292">
                    <a:moveTo>
                      <a:pt x="72025" y="0"/>
                    </a:moveTo>
                    <a:lnTo>
                      <a:pt x="918762" y="1075331"/>
                    </a:lnTo>
                    <a:lnTo>
                      <a:pt x="0" y="145129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11"/>
              <p:cNvSpPr/>
              <p:nvPr/>
            </p:nvSpPr>
            <p:spPr>
              <a:xfrm rot="170470">
                <a:off x="2881967" y="4864325"/>
                <a:ext cx="300027" cy="1362291"/>
              </a:xfrm>
              <a:custGeom>
                <a:avLst/>
                <a:gdLst>
                  <a:gd name="connsiteX0" fmla="*/ 937345 w 937345"/>
                  <a:gd name="connsiteY0" fmla="*/ 0 h 2022060"/>
                  <a:gd name="connsiteX1" fmla="*/ 937345 w 937345"/>
                  <a:gd name="connsiteY1" fmla="*/ 2022060 h 2022060"/>
                  <a:gd name="connsiteX2" fmla="*/ 937345 w 937345"/>
                  <a:gd name="connsiteY2" fmla="*/ 1980731 h 2022060"/>
                  <a:gd name="connsiteX3" fmla="*/ 492012 w 937345"/>
                  <a:gd name="connsiteY3" fmla="*/ 866700 h 2022060"/>
                  <a:gd name="connsiteX4" fmla="*/ 0 w 937345"/>
                  <a:gd name="connsiteY4" fmla="*/ 1824242 h 2022060"/>
                  <a:gd name="connsiteX5" fmla="*/ 937345 w 937345"/>
                  <a:gd name="connsiteY5" fmla="*/ 0 h 2022060"/>
                  <a:gd name="connsiteX0" fmla="*/ 445333 w 445333"/>
                  <a:gd name="connsiteY0" fmla="*/ 0 h 2022060"/>
                  <a:gd name="connsiteX1" fmla="*/ 445333 w 445333"/>
                  <a:gd name="connsiteY1" fmla="*/ 2022060 h 2022060"/>
                  <a:gd name="connsiteX2" fmla="*/ 445333 w 445333"/>
                  <a:gd name="connsiteY2" fmla="*/ 1980731 h 2022060"/>
                  <a:gd name="connsiteX3" fmla="*/ 0 w 445333"/>
                  <a:gd name="connsiteY3" fmla="*/ 866700 h 2022060"/>
                  <a:gd name="connsiteX4" fmla="*/ 445333 w 445333"/>
                  <a:gd name="connsiteY4" fmla="*/ 0 h 202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5333" h="2022060">
                    <a:moveTo>
                      <a:pt x="445333" y="0"/>
                    </a:moveTo>
                    <a:lnTo>
                      <a:pt x="445333" y="2022060"/>
                    </a:lnTo>
                    <a:lnTo>
                      <a:pt x="445333" y="1980731"/>
                    </a:lnTo>
                    <a:cubicBezTo>
                      <a:pt x="389237" y="1507480"/>
                      <a:pt x="221943" y="1105273"/>
                      <a:pt x="0" y="866700"/>
                    </a:cubicBezTo>
                    <a:lnTo>
                      <a:pt x="445333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373707" y="2377595"/>
            <a:ext cx="2324334" cy="1401494"/>
            <a:chOff x="2544505" y="4855956"/>
            <a:chExt cx="2324334" cy="1626645"/>
          </a:xfrm>
          <a:solidFill>
            <a:srgbClr val="FF3399"/>
          </a:solidFill>
        </p:grpSpPr>
        <p:sp>
          <p:nvSpPr>
            <p:cNvPr id="37" name="Freeform 36"/>
            <p:cNvSpPr/>
            <p:nvPr/>
          </p:nvSpPr>
          <p:spPr>
            <a:xfrm>
              <a:off x="2998783" y="5488069"/>
              <a:ext cx="1870056" cy="769381"/>
            </a:xfrm>
            <a:custGeom>
              <a:avLst/>
              <a:gdLst/>
              <a:ahLst/>
              <a:cxnLst/>
              <a:rect l="l" t="t" r="r" b="b"/>
              <a:pathLst>
                <a:path w="2228529" h="916864">
                  <a:moveTo>
                    <a:pt x="2228529" y="0"/>
                  </a:moveTo>
                  <a:lnTo>
                    <a:pt x="1422238" y="746956"/>
                  </a:lnTo>
                  <a:lnTo>
                    <a:pt x="491673" y="916864"/>
                  </a:lnTo>
                  <a:lnTo>
                    <a:pt x="0" y="268520"/>
                  </a:lnTo>
                  <a:close/>
                </a:path>
              </a:pathLst>
            </a:custGeom>
            <a:grpFill/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2544505" y="4855956"/>
              <a:ext cx="1609901" cy="1626645"/>
              <a:chOff x="2544505" y="4855956"/>
              <a:chExt cx="1609901" cy="1626645"/>
            </a:xfrm>
            <a:grpFill/>
          </p:grpSpPr>
          <p:sp>
            <p:nvSpPr>
              <p:cNvPr id="39" name="Rectangle 11"/>
              <p:cNvSpPr/>
              <p:nvPr/>
            </p:nvSpPr>
            <p:spPr>
              <a:xfrm rot="170470">
                <a:off x="2544505" y="4855956"/>
                <a:ext cx="631503" cy="1612025"/>
              </a:xfrm>
              <a:custGeom>
                <a:avLst/>
                <a:gdLst/>
                <a:ahLst/>
                <a:cxnLst/>
                <a:rect l="l" t="t" r="r" b="b"/>
                <a:pathLst>
                  <a:path w="569161" h="1452885">
                    <a:moveTo>
                      <a:pt x="569161" y="0"/>
                    </a:moveTo>
                    <a:lnTo>
                      <a:pt x="569161" y="1452885"/>
                    </a:lnTo>
                    <a:lnTo>
                      <a:pt x="0" y="110768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9"/>
              <p:cNvSpPr/>
              <p:nvPr/>
            </p:nvSpPr>
            <p:spPr>
              <a:xfrm>
                <a:off x="3135009" y="4872344"/>
                <a:ext cx="1019397" cy="1610257"/>
              </a:xfrm>
              <a:custGeom>
                <a:avLst/>
                <a:gdLst/>
                <a:ahLst/>
                <a:cxnLst/>
                <a:rect l="l" t="t" r="r" b="b"/>
                <a:pathLst>
                  <a:path w="918762" h="1451292">
                    <a:moveTo>
                      <a:pt x="72025" y="0"/>
                    </a:moveTo>
                    <a:lnTo>
                      <a:pt x="918762" y="1075331"/>
                    </a:lnTo>
                    <a:lnTo>
                      <a:pt x="0" y="145129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11"/>
              <p:cNvSpPr/>
              <p:nvPr/>
            </p:nvSpPr>
            <p:spPr>
              <a:xfrm rot="170470">
                <a:off x="2881967" y="4864325"/>
                <a:ext cx="300027" cy="1362291"/>
              </a:xfrm>
              <a:custGeom>
                <a:avLst/>
                <a:gdLst>
                  <a:gd name="connsiteX0" fmla="*/ 937345 w 937345"/>
                  <a:gd name="connsiteY0" fmla="*/ 0 h 2022060"/>
                  <a:gd name="connsiteX1" fmla="*/ 937345 w 937345"/>
                  <a:gd name="connsiteY1" fmla="*/ 2022060 h 2022060"/>
                  <a:gd name="connsiteX2" fmla="*/ 937345 w 937345"/>
                  <a:gd name="connsiteY2" fmla="*/ 1980731 h 2022060"/>
                  <a:gd name="connsiteX3" fmla="*/ 492012 w 937345"/>
                  <a:gd name="connsiteY3" fmla="*/ 866700 h 2022060"/>
                  <a:gd name="connsiteX4" fmla="*/ 0 w 937345"/>
                  <a:gd name="connsiteY4" fmla="*/ 1824242 h 2022060"/>
                  <a:gd name="connsiteX5" fmla="*/ 937345 w 937345"/>
                  <a:gd name="connsiteY5" fmla="*/ 0 h 2022060"/>
                  <a:gd name="connsiteX0" fmla="*/ 445333 w 445333"/>
                  <a:gd name="connsiteY0" fmla="*/ 0 h 2022060"/>
                  <a:gd name="connsiteX1" fmla="*/ 445333 w 445333"/>
                  <a:gd name="connsiteY1" fmla="*/ 2022060 h 2022060"/>
                  <a:gd name="connsiteX2" fmla="*/ 445333 w 445333"/>
                  <a:gd name="connsiteY2" fmla="*/ 1980731 h 2022060"/>
                  <a:gd name="connsiteX3" fmla="*/ 0 w 445333"/>
                  <a:gd name="connsiteY3" fmla="*/ 866700 h 2022060"/>
                  <a:gd name="connsiteX4" fmla="*/ 445333 w 445333"/>
                  <a:gd name="connsiteY4" fmla="*/ 0 h 202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5333" h="2022060">
                    <a:moveTo>
                      <a:pt x="445333" y="0"/>
                    </a:moveTo>
                    <a:lnTo>
                      <a:pt x="445333" y="2022060"/>
                    </a:lnTo>
                    <a:lnTo>
                      <a:pt x="445333" y="1980731"/>
                    </a:lnTo>
                    <a:cubicBezTo>
                      <a:pt x="389237" y="1507480"/>
                      <a:pt x="221943" y="1105273"/>
                      <a:pt x="0" y="866700"/>
                    </a:cubicBezTo>
                    <a:lnTo>
                      <a:pt x="445333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3" name="TextBox 42"/>
          <p:cNvSpPr txBox="1"/>
          <p:nvPr/>
        </p:nvSpPr>
        <p:spPr>
          <a:xfrm>
            <a:off x="2151341" y="1217821"/>
            <a:ext cx="6597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smtClean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Efficiency</a:t>
            </a:r>
            <a:r>
              <a:rPr lang="en-US" b="1" smtClean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save many hours of time and effort when it comes to the achievement of our goals and strategies that we need to achieve them.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80370" y="2310095"/>
            <a:ext cx="6704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smtClean="0">
                <a:solidFill>
                  <a:srgbClr val="00CC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Collaboration:</a:t>
            </a:r>
            <a:r>
              <a:rPr lang="en-US" b="1" smtClean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b="1" smtClean="0">
              <a:solidFill>
                <a:srgbClr val="FF33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cooperation, 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teamwork, and 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interdisciplinarity thought processes.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73707" y="5334000"/>
            <a:ext cx="2301933" cy="1401494"/>
            <a:chOff x="818635" y="3739974"/>
            <a:chExt cx="2324334" cy="1626645"/>
          </a:xfrm>
          <a:solidFill>
            <a:srgbClr val="7030A0"/>
          </a:solidFill>
        </p:grpSpPr>
        <p:sp>
          <p:nvSpPr>
            <p:cNvPr id="46" name="Freeform 45"/>
            <p:cNvSpPr/>
            <p:nvPr/>
          </p:nvSpPr>
          <p:spPr>
            <a:xfrm>
              <a:off x="1272913" y="4372087"/>
              <a:ext cx="1870056" cy="769381"/>
            </a:xfrm>
            <a:custGeom>
              <a:avLst/>
              <a:gdLst/>
              <a:ahLst/>
              <a:cxnLst/>
              <a:rect l="l" t="t" r="r" b="b"/>
              <a:pathLst>
                <a:path w="2228529" h="916864">
                  <a:moveTo>
                    <a:pt x="2228529" y="0"/>
                  </a:moveTo>
                  <a:lnTo>
                    <a:pt x="1422238" y="746956"/>
                  </a:lnTo>
                  <a:lnTo>
                    <a:pt x="491673" y="916864"/>
                  </a:lnTo>
                  <a:lnTo>
                    <a:pt x="0" y="268520"/>
                  </a:lnTo>
                  <a:close/>
                </a:path>
              </a:pathLst>
            </a:custGeom>
            <a:grpFill/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818635" y="3739974"/>
              <a:ext cx="1609901" cy="1626645"/>
              <a:chOff x="818635" y="3739974"/>
              <a:chExt cx="1609901" cy="1626645"/>
            </a:xfrm>
            <a:grpFill/>
          </p:grpSpPr>
          <p:sp>
            <p:nvSpPr>
              <p:cNvPr id="48" name="Rectangle 11"/>
              <p:cNvSpPr/>
              <p:nvPr/>
            </p:nvSpPr>
            <p:spPr>
              <a:xfrm rot="170470">
                <a:off x="818635" y="3739974"/>
                <a:ext cx="631503" cy="1612025"/>
              </a:xfrm>
              <a:custGeom>
                <a:avLst/>
                <a:gdLst/>
                <a:ahLst/>
                <a:cxnLst/>
                <a:rect l="l" t="t" r="r" b="b"/>
                <a:pathLst>
                  <a:path w="569161" h="1452885">
                    <a:moveTo>
                      <a:pt x="569161" y="0"/>
                    </a:moveTo>
                    <a:lnTo>
                      <a:pt x="569161" y="1452885"/>
                    </a:lnTo>
                    <a:lnTo>
                      <a:pt x="0" y="110768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9"/>
              <p:cNvSpPr/>
              <p:nvPr/>
            </p:nvSpPr>
            <p:spPr>
              <a:xfrm>
                <a:off x="1409139" y="3756362"/>
                <a:ext cx="1019397" cy="1610257"/>
              </a:xfrm>
              <a:custGeom>
                <a:avLst/>
                <a:gdLst/>
                <a:ahLst/>
                <a:cxnLst/>
                <a:rect l="l" t="t" r="r" b="b"/>
                <a:pathLst>
                  <a:path w="918762" h="1451292">
                    <a:moveTo>
                      <a:pt x="72025" y="0"/>
                    </a:moveTo>
                    <a:lnTo>
                      <a:pt x="918762" y="1075331"/>
                    </a:lnTo>
                    <a:lnTo>
                      <a:pt x="0" y="1451292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11"/>
              <p:cNvSpPr/>
              <p:nvPr/>
            </p:nvSpPr>
            <p:spPr>
              <a:xfrm rot="170470">
                <a:off x="1156097" y="3748343"/>
                <a:ext cx="300027" cy="1362291"/>
              </a:xfrm>
              <a:custGeom>
                <a:avLst/>
                <a:gdLst>
                  <a:gd name="connsiteX0" fmla="*/ 937345 w 937345"/>
                  <a:gd name="connsiteY0" fmla="*/ 0 h 2022060"/>
                  <a:gd name="connsiteX1" fmla="*/ 937345 w 937345"/>
                  <a:gd name="connsiteY1" fmla="*/ 2022060 h 2022060"/>
                  <a:gd name="connsiteX2" fmla="*/ 937345 w 937345"/>
                  <a:gd name="connsiteY2" fmla="*/ 1980731 h 2022060"/>
                  <a:gd name="connsiteX3" fmla="*/ 492012 w 937345"/>
                  <a:gd name="connsiteY3" fmla="*/ 866700 h 2022060"/>
                  <a:gd name="connsiteX4" fmla="*/ 0 w 937345"/>
                  <a:gd name="connsiteY4" fmla="*/ 1824242 h 2022060"/>
                  <a:gd name="connsiteX5" fmla="*/ 937345 w 937345"/>
                  <a:gd name="connsiteY5" fmla="*/ 0 h 2022060"/>
                  <a:gd name="connsiteX0" fmla="*/ 445333 w 445333"/>
                  <a:gd name="connsiteY0" fmla="*/ 0 h 2022060"/>
                  <a:gd name="connsiteX1" fmla="*/ 445333 w 445333"/>
                  <a:gd name="connsiteY1" fmla="*/ 2022060 h 2022060"/>
                  <a:gd name="connsiteX2" fmla="*/ 445333 w 445333"/>
                  <a:gd name="connsiteY2" fmla="*/ 1980731 h 2022060"/>
                  <a:gd name="connsiteX3" fmla="*/ 0 w 445333"/>
                  <a:gd name="connsiteY3" fmla="*/ 866700 h 2022060"/>
                  <a:gd name="connsiteX4" fmla="*/ 445333 w 445333"/>
                  <a:gd name="connsiteY4" fmla="*/ 0 h 202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5333" h="2022060">
                    <a:moveTo>
                      <a:pt x="445333" y="0"/>
                    </a:moveTo>
                    <a:lnTo>
                      <a:pt x="445333" y="2022060"/>
                    </a:lnTo>
                    <a:lnTo>
                      <a:pt x="445333" y="1980731"/>
                    </a:lnTo>
                    <a:cubicBezTo>
                      <a:pt x="389237" y="1507480"/>
                      <a:pt x="221943" y="1105273"/>
                      <a:pt x="0" y="866700"/>
                    </a:cubicBezTo>
                    <a:lnTo>
                      <a:pt x="445333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2180370" y="3858660"/>
            <a:ext cx="67965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Tracking:</a:t>
            </a:r>
            <a:r>
              <a:rPr lang="en-US" b="1" smtClean="0">
                <a:solidFill>
                  <a:srgbClr val="00CC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teachers to understand the real patterns of learners more effectively by allowing them to track a learner’s experience in an e-learning course. 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80370" y="4966524"/>
            <a:ext cx="74490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Understanding the learning process: </a:t>
            </a:r>
            <a:endParaRPr lang="sr-Latn-RS" b="1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which parts of a course or exam were difficult</a:t>
            </a:r>
            <a:r>
              <a:rPr lang="sr-Latn-RS" smtClean="0">
                <a:latin typeface="Calibri" panose="020F0502020204030204" pitchFamily="34" charset="0"/>
                <a:cs typeface="Calibri" panose="020F0502020204030204" pitchFamily="34" charset="0"/>
              </a:rPr>
              <a:t> or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 easy </a:t>
            </a:r>
            <a:endParaRPr lang="sr-Latn-R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pages revisited often,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sections recommended to peers, 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preferred learning styles, and </a:t>
            </a:r>
            <a:endParaRPr lang="sr-Latn-RS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the time of day when learning operates at its best.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title"/>
          </p:nvPr>
        </p:nvSpPr>
        <p:spPr>
          <a:xfrm>
            <a:off x="830031" y="152400"/>
            <a:ext cx="8229600" cy="563563"/>
          </a:xfrm>
        </p:spPr>
        <p:txBody>
          <a:bodyPr/>
          <a:lstStyle/>
          <a:p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Educational performances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57150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Application Development Framework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any big data platform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application development framework which can make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simpler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process of development,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execution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debugging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appropriate educational software components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building blocks. 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Such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type of framework should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contain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model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development tools and techniques;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capability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for program loading, implementation, and process scheduling;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system configuration and management tools.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Several technologies </a:t>
            </a: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handle big data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Map-Reduce,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Hadoop,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NoSQL,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PIG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Hive.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Databases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for managing data of this size are generically known as NoSQL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databases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“not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only SQL".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NoSQL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databases are simpler than SQL databases in terms of data manipulation abilities, but can handle larger amounts of data.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0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Several technologies </a:t>
            </a: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handle big data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One of the most known and significant tools commonly used by most data management systems is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Hadoop.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Hadoop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is an open-source software framework for storage and processing big data in a distributed fashion on large clusters of commodity hardware, using simple programming models.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Principally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, it achieves two tasks: large data storage and faster processing. 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92" y="3900932"/>
            <a:ext cx="7907786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Several technologies </a:t>
            </a:r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handle big data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86" y="993690"/>
            <a:ext cx="8991600" cy="5248275"/>
          </a:xfrm>
        </p:spPr>
        <p:txBody>
          <a:bodyPr/>
          <a:lstStyle/>
          <a:p>
            <a:r>
              <a:rPr lang="en-US" sz="22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Hive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Data warehouse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framework built on top of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Hadoop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Used for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ad hoc querying with an SQL type query language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complex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Designed for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batch processing, not online transaction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processing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Does not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offer real-time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queries</a:t>
            </a: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b="1">
                <a:solidFill>
                  <a:srgbClr val="1B91A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Pig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High-level data-flow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language (Pig Latin) and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Execution framework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whose compiler produces sequences of Map-Reduce programs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execution within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Hadoop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Each  Pig  Latin program  consists  of  multiple  steps,  each  step  being  a type of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query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Support  ad-hoc  data 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Data  can  be  queried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directly without the need for importing into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tables</a:t>
            </a: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several technologies to handle big data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Mahout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project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for building scalable machine learning libraries, with most algorithms built on top of Hadoop and using the Map-Reduce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paradigm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b="1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HBase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distributed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, scalable, big data store that runs on top of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HDFS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provides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random, real time access to big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was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created for hosting very large tables with billions of rows and millions of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columns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Tables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in HBase can serve as the input and output for Map-Reduce jobs run in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Hadoop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HBase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is very different from traditional relational databases, like MySQL, PostgreSQL, Oracle,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7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b="1" smtClean="0">
                <a:solidFill>
                  <a:srgbClr val="002060"/>
                </a:solidFill>
                <a:latin typeface="Verdana" pitchFamily="34" charset="0"/>
              </a:rPr>
              <a:t>Introduction</a:t>
            </a:r>
            <a:endParaRPr lang="en-US" altLang="en-US" b="1" smtClean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824788" cy="485298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GB" sz="2200" b="1" smtClean="0">
                <a:latin typeface="Calibri" panose="020F0502020204030204" pitchFamily="34" charset="0"/>
                <a:cs typeface="Calibri" panose="020F0502020204030204" pitchFamily="34" charset="0"/>
              </a:rPr>
              <a:t>Big </a:t>
            </a:r>
            <a:r>
              <a:rPr lang="en-GB" sz="2200" b="1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large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, massive volume of data </a:t>
            </a: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difficult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to be processed by traditional and standard software and database techniques.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r>
              <a:rPr lang="sr-Latn-RS" sz="220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erm </a:t>
            </a:r>
            <a:r>
              <a:rPr lang="sr-Latn-RS" sz="220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Web search companies </a:t>
            </a:r>
            <a:r>
              <a:rPr lang="sr-Latn-RS" sz="220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extract useful information from extremely large distributed aggregations of loosely-structured data. </a:t>
            </a:r>
            <a:endParaRPr lang="sr-Latn-RS" sz="2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r>
              <a:rPr lang="en-GB" sz="2200" b="1" smtClean="0">
                <a:latin typeface="Calibri" panose="020F0502020204030204" pitchFamily="34" charset="0"/>
                <a:cs typeface="Calibri" panose="020F0502020204030204" pitchFamily="34" charset="0"/>
              </a:rPr>
              <a:t>Big data </a:t>
            </a:r>
            <a:r>
              <a:rPr lang="sr-Latn-RS" sz="2200" b="1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great potential for improving business in companies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healthcare, e-learning, and in wide range of data-driven industries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and provide support for more intelligent decisions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2400"/>
              </a:spcBef>
            </a:pPr>
            <a:endParaRPr lang="en-US" altLang="en-U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48827" y="6241965"/>
            <a:ext cx="29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152400"/>
            <a:ext cx="5486400" cy="563563"/>
          </a:xfrm>
        </p:spPr>
        <p:txBody>
          <a:bodyPr/>
          <a:lstStyle/>
          <a:p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architectural design of ecosystem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482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The general principles of system design undertake the following requirements: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83075284"/>
              </p:ext>
            </p:extLst>
          </p:nvPr>
        </p:nvGraphicFramePr>
        <p:xfrm>
          <a:off x="1066800" y="1371600"/>
          <a:ext cx="6934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0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70104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Architecture </a:t>
            </a:r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framework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76973168"/>
              </p:ext>
            </p:extLst>
          </p:nvPr>
        </p:nvGraphicFramePr>
        <p:xfrm>
          <a:off x="914400" y="1066800"/>
          <a:ext cx="7467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63246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Architecture </a:t>
            </a:r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framework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5"/>
          <a:stretch/>
        </p:blipFill>
        <p:spPr bwMode="auto">
          <a:xfrm>
            <a:off x="1749743" y="990601"/>
            <a:ext cx="5946457" cy="578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220862"/>
            <a:ext cx="87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b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 engine</a:t>
            </a:r>
            <a:endParaRPr lang="en-US" sz="12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8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3246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Challenges of Implementation Big Data in Education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GB" sz="2000" b="1" smtClean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expense</a:t>
            </a:r>
            <a:r>
              <a:rPr lang="sr-Latn-RS" sz="2000" b="1" smtClean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2000" b="1" smtClean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000" smtClean="0">
                <a:latin typeface="Calibri" panose="020F0502020204030204" pitchFamily="34" charset="0"/>
                <a:cs typeface="Calibri" panose="020F0502020204030204" pitchFamily="34" charset="0"/>
              </a:rPr>
              <a:t>- m</a:t>
            </a:r>
            <a:r>
              <a:rPr lang="en-GB" sz="2000" smtClean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lang="en-GB" sz="2000">
                <a:latin typeface="Calibri" panose="020F0502020204030204" pitchFamily="34" charset="0"/>
                <a:cs typeface="Calibri" panose="020F0502020204030204" pitchFamily="34" charset="0"/>
              </a:rPr>
              <a:t>institutions view analytics as an expensive effort rather than as an investment. 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 the </a:t>
            </a:r>
            <a:r>
              <a:rPr lang="en-US" sz="2000" b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entire </a:t>
            </a:r>
            <a:r>
              <a:rPr lang="en-US" sz="2000" b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sr-Latn-RS" sz="2000" b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00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from defining the important questions to developing data models for designing and delivering alerts, recommendations, and reports. 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r-Latn-RS" sz="20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000" b="1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xperienced </a:t>
            </a:r>
            <a:r>
              <a:rPr lang="en-US" sz="2000" b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database administrators and designers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capable of warehousing and incorporating data through multiple files and formats are a 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necessity.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addition to the expertise needed to develop databases, </a:t>
            </a:r>
            <a:r>
              <a:rPr lang="en-US" sz="2000" b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instructional designers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 working with faculty will need to understand learner behaviors that are appropriate to the application at hand.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64770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Challenges of Implementation Big Data in Education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Privacy,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data profiling, and the rights of learners in terms of recording their individual 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behaviors</a:t>
            </a:r>
            <a:r>
              <a:rPr lang="sr-Latn-RS" sz="200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Some important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issues must be taken into 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consideration: 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8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Should learners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be told that their activity is being tracked? 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8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much information should be provided to students, faculty, parents, issuers of scholarships and others? 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8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should faculty members react? 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8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learners have an obligation to seek assistance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en-US" sz="2000"/>
          </a:p>
        </p:txBody>
      </p:sp>
      <p:sp>
        <p:nvSpPr>
          <p:cNvPr id="7" name="TextBox 6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Conclusions 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All of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education organizations need to have a vision for how it will take advantage of big data.</a:t>
            </a:r>
            <a:endParaRPr lang="en-US" sz="200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00284295"/>
              </p:ext>
            </p:extLst>
          </p:nvPr>
        </p:nvGraphicFramePr>
        <p:xfrm>
          <a:off x="533400" y="1066800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563563"/>
          </a:xfrm>
        </p:spPr>
        <p:txBody>
          <a:bodyPr/>
          <a:lstStyle/>
          <a:p>
            <a:r>
              <a:rPr lang="sr-Latn-R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work</a:t>
            </a:r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Educational institutions </a:t>
            </a:r>
            <a:r>
              <a:rPr lang="sr-Latn-RS" sz="2000" smtClean="0">
                <a:latin typeface="Calibri" panose="020F0502020204030204" pitchFamily="34" charset="0"/>
                <a:cs typeface="Calibri" panose="020F0502020204030204" pitchFamily="34" charset="0"/>
              </a:rPr>
              <a:t>- t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rying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balance</a:t>
            </a:r>
            <a:r>
              <a:rPr lang="sr-Latn-RS" sz="20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spcBef>
                <a:spcPts val="1200"/>
              </a:spcBef>
            </a:pP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38" descr="ball-2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013" y="37338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9" descr="ball-2-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844" y="1675125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1" descr="ball-2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470" y="1237826"/>
            <a:ext cx="3216445" cy="26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97470" y="1941705"/>
            <a:ext cx="2855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12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faculty expectations 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59159" y="1956603"/>
            <a:ext cx="204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1200"/>
              </a:spcBef>
            </a:pPr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various federal privacy laws </a:t>
            </a:r>
            <a:endParaRPr lang="sr-Latn-RS" sz="200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03074" y="4378021"/>
            <a:ext cx="272347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smtClean="0">
                <a:latin typeface="Calibri" panose="020F0502020204030204" pitchFamily="34" charset="0"/>
                <a:cs typeface="Calibri" panose="020F0502020204030204" pitchFamily="34" charset="0"/>
              </a:rPr>
              <a:t>the institutions own philosophy of learner development</a:t>
            </a:r>
            <a:endParaRPr lang="en-US" sz="2000"/>
          </a:p>
        </p:txBody>
      </p:sp>
      <p:sp>
        <p:nvSpPr>
          <p:cNvPr id="12" name="TextBox 11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5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563563"/>
          </a:xfrm>
        </p:spPr>
        <p:txBody>
          <a:bodyPr/>
          <a:lstStyle/>
          <a:p>
            <a:r>
              <a:rPr lang="sr-Latn-R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work</a:t>
            </a:r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Understand the dynamic nature of academic success and retention, offer an environment for open dialogue, and improve practices and strategies to address these issues.  </a:t>
            </a:r>
            <a:endParaRPr lang="sr-Latn-R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Interesting additional features, which are worth for further research, can be: </a:t>
            </a:r>
            <a:endParaRPr lang="sr-Latn-R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12541620"/>
              </p:ext>
            </p:extLst>
          </p:nvPr>
        </p:nvGraphicFramePr>
        <p:xfrm>
          <a:off x="18288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454250" y="624196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2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2667000" y="3445329"/>
            <a:ext cx="4175125" cy="6254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Thank You !</a:t>
            </a:r>
          </a:p>
        </p:txBody>
      </p:sp>
    </p:spTree>
    <p:extLst>
      <p:ext uri="{BB962C8B-B14F-4D97-AF65-F5344CB8AC3E}">
        <p14:creationId xmlns:p14="http://schemas.microsoft.com/office/powerpoint/2010/main" val="20048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Definitions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200"/>
              </a:spcBef>
              <a:buClr>
                <a:srgbClr val="0F6FC6"/>
              </a:buClr>
            </a:pPr>
            <a:r>
              <a:rPr lang="en-GB" sz="2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nderstanding and definition of big data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spcBef>
                <a:spcPts val="1200"/>
              </a:spcBef>
              <a:buClr>
                <a:srgbClr val="0F6FC6"/>
              </a:buClr>
            </a:pP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depends not only on a massive amount of data but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  <a:buClr>
                <a:srgbClr val="0F6FC6"/>
              </a:buClr>
            </a:pP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also have to consider what the technology and which size of big data that technology could handle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buClr>
                <a:srgbClr val="0F6FC6"/>
              </a:buClr>
            </a:pP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2001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Laney</a:t>
            </a:r>
            <a:r>
              <a:rPr lang="sr-Latn-RS" sz="22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‘Big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data can be characterized by the three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spcBef>
                <a:spcPts val="1200"/>
              </a:spcBef>
              <a:buClr>
                <a:srgbClr val="0F6FC6"/>
              </a:buClr>
            </a:pPr>
            <a:r>
              <a:rPr lang="en-US" sz="2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200" b="1" smtClean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volume</a:t>
            </a:r>
            <a:r>
              <a:rPr lang="en-US" sz="2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sr-Latn-RS" sz="2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very large volume of data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(expressed in terms of terabytes, records, transactions, tables, files),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  <a:buClr>
                <a:srgbClr val="0F6FC6"/>
              </a:buClr>
            </a:pPr>
            <a:r>
              <a:rPr lang="en-US" sz="2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2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velocity</a:t>
            </a:r>
            <a:r>
              <a:rPr lang="en-US" sz="2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rapid generation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(expressed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in terms of batch, near time, real time, streams) and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  <a:buClr>
                <a:srgbClr val="0F6FC6"/>
              </a:buClr>
            </a:pPr>
            <a:r>
              <a:rPr lang="en-US" sz="2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200" b="1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variety</a:t>
            </a:r>
            <a:r>
              <a:rPr lang="en-US" sz="220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various modalities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(expressed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in terms of structured, unstructured, semi-structured, or of all mentioned)’. </a:t>
            </a:r>
          </a:p>
          <a:p>
            <a:pPr>
              <a:spcBef>
                <a:spcPts val="1200"/>
              </a:spcBef>
            </a:pP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8444" y="624196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Definitions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In 2011, an International Data Corporation 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IDC)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big data technologies describe a new generation of technologies and architectures, designed to economically extract value from very large volumes of a wide variety of data, by enabling the high-velocity capture, discovery, and/or analysis.’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According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to this big data are summarized as four Vs: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b="1" smtClean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Volume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(very large volume of data),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b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Variety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(various modalities),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b="1" smtClean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Velocity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(rapid generation) and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200" b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 (huge value but very low density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). 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838200" y="5029200"/>
            <a:ext cx="7620000" cy="1524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l"/>
            <a:r>
              <a:rPr lang="en-US" sz="220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4Vs definition has been widely accepted as it indicates serious problem in big data: how to find out values from datasets with a massive scale, diverse types, and hasty generation. </a:t>
            </a:r>
            <a:endParaRPr lang="en-US" sz="22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58444" y="624196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6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Big data analytics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is the process of collecting, organizing and analysing large sets of data with intention to discover </a:t>
            </a:r>
            <a:r>
              <a:rPr lang="en-GB" sz="2200" b="1">
                <a:latin typeface="Calibri" panose="020F0502020204030204" pitchFamily="34" charset="0"/>
                <a:cs typeface="Calibri" panose="020F0502020204030204" pitchFamily="34" charset="0"/>
              </a:rPr>
              <a:t>patterns of data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and some other useful and important </a:t>
            </a: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information.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An instrument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to discover the </a:t>
            </a:r>
            <a:r>
              <a:rPr lang="en-GB" sz="2200" b="1">
                <a:latin typeface="Calibri" panose="020F0502020204030204" pitchFamily="34" charset="0"/>
                <a:cs typeface="Calibri" panose="020F0502020204030204" pitchFamily="34" charset="0"/>
              </a:rPr>
              <a:t>knowledge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 that is behind the analysing data.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analyse such a huge volume of data, big data analytics have to use </a:t>
            </a: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specialized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spcBef>
                <a:spcPts val="1200"/>
              </a:spcBef>
            </a:pP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high-performance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analytics techniques and tools for data mining,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data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optimization,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predictive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analytics,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forecasting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and so on.</a:t>
            </a: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8444" y="624196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1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7086600" cy="563563"/>
          </a:xfrm>
        </p:spPr>
        <p:txBody>
          <a:bodyPr/>
          <a:lstStyle/>
          <a:p>
            <a:r>
              <a:rPr lang="en-GB" b="1"/>
              <a:t>Trends in Contemporary Education Environments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education institutions 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data than ever before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Analysis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amount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 of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learning </a:t>
            </a: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>
              <a:spcBef>
                <a:spcPts val="2400"/>
              </a:spcBef>
            </a:pP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which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learners are at risk of dropping out or need additional support to increase their success, and confidence, in the learning process. 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2400"/>
              </a:spcBef>
            </a:pP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new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or novel approaches are required to understand the patterns of value that exist within the data.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r>
              <a:rPr lang="en-US" sz="2200" smtClean="0">
                <a:latin typeface="Calibri" panose="020F0502020204030204" pitchFamily="34" charset="0"/>
                <a:cs typeface="Calibri" panose="020F0502020204030204" pitchFamily="34" charset="0"/>
              </a:rPr>
              <a:t>Lot </a:t>
            </a:r>
            <a:r>
              <a:rPr lang="en-US" sz="2200">
                <a:latin typeface="Calibri" panose="020F0502020204030204" pitchFamily="34" charset="0"/>
                <a:cs typeface="Calibri" panose="020F0502020204030204" pitchFamily="34" charset="0"/>
              </a:rPr>
              <a:t>of exploration and researches aim to handle the data with the proper techniques and new tools to produce real time solution, prediction in this certain area.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400"/>
              </a:spcBef>
            </a:pP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8444" y="624196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4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174033"/>
              </p:ext>
            </p:extLst>
          </p:nvPr>
        </p:nvGraphicFramePr>
        <p:xfrm>
          <a:off x="990600" y="1497687"/>
          <a:ext cx="6858000" cy="536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1066800"/>
            <a:ext cx="838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Bef>
                <a:spcPts val="1200"/>
              </a:spcBef>
              <a:buClr>
                <a:srgbClr val="0F6FC6"/>
              </a:buClr>
              <a:buFont typeface="Wingdings" pitchFamily="2" charset="2"/>
              <a:buChar char="v"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Big data can advance higher education practice</a:t>
            </a:r>
            <a:r>
              <a:rPr kumimoji="0" lang="sr-Latn-RS" sz="2200" b="0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781800" cy="563563"/>
          </a:xfrm>
        </p:spPr>
        <p:txBody>
          <a:bodyPr/>
          <a:lstStyle/>
          <a:p>
            <a:r>
              <a:rPr lang="en-GB"/>
              <a:t>Trends in Contemporary Education Environments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558444" y="624196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03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6781800" cy="563563"/>
          </a:xfrm>
        </p:spPr>
        <p:txBody>
          <a:bodyPr/>
          <a:lstStyle/>
          <a:p>
            <a:r>
              <a:rPr lang="en-GB"/>
              <a:t>Trends in Contemporary Education Environments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380156"/>
              </p:ext>
            </p:extLst>
          </p:nvPr>
        </p:nvGraphicFramePr>
        <p:xfrm>
          <a:off x="457200" y="1076325"/>
          <a:ext cx="8305800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58444" y="64073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52400"/>
            <a:ext cx="5867400" cy="563563"/>
          </a:xfrm>
        </p:spPr>
        <p:txBody>
          <a:bodyPr/>
          <a:lstStyle/>
          <a:p>
            <a:r>
              <a:rPr lang="en-GB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process of mining insights from big data</a:t>
            </a:r>
            <a:endParaRPr lang="en-US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97" y="3200400"/>
            <a:ext cx="8229600" cy="5248275"/>
          </a:xfrm>
        </p:spPr>
        <p:txBody>
          <a:bodyPr/>
          <a:lstStyle/>
          <a:p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Latn-RS" sz="2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Typical measurements</a:t>
            </a:r>
            <a:r>
              <a:rPr lang="sr-Latn-RS" sz="220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cover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time spent</a:t>
            </a:r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number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of logins,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number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of mouse clicks,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number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of accessed resources, </a:t>
            </a:r>
            <a:endParaRPr lang="sr-Latn-RS" sz="220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200" smtClean="0">
                <a:latin typeface="Calibri" panose="020F0502020204030204" pitchFamily="34" charset="0"/>
                <a:cs typeface="Calibri" panose="020F0502020204030204" pitchFamily="34" charset="0"/>
              </a:rPr>
              <a:t>number </a:t>
            </a:r>
            <a:r>
              <a:rPr lang="en-GB" sz="2200">
                <a:latin typeface="Calibri" panose="020F0502020204030204" pitchFamily="34" charset="0"/>
                <a:cs typeface="Calibri" panose="020F0502020204030204" pitchFamily="34" charset="0"/>
              </a:rPr>
              <a:t>of finished coursework, etc.</a:t>
            </a: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65047799"/>
              </p:ext>
            </p:extLst>
          </p:nvPr>
        </p:nvGraphicFramePr>
        <p:xfrm>
          <a:off x="1447800" y="1030645"/>
          <a:ext cx="6248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flipV="1">
            <a:off x="1295400" y="1381161"/>
            <a:ext cx="6248400" cy="155626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1740" y="2533974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Collecting</a:t>
            </a:r>
            <a:endParaRPr lang="en-US" sz="14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3600" y="2226197"/>
            <a:ext cx="1138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Classification</a:t>
            </a:r>
            <a:endParaRPr lang="en-US" sz="14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7263" y="1821356"/>
            <a:ext cx="112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Summarizing</a:t>
            </a:r>
            <a:endParaRPr lang="en-US" sz="14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1529434"/>
            <a:ext cx="1088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Synthesizing</a:t>
            </a:r>
            <a:endParaRPr lang="en-US" sz="14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1264727"/>
            <a:ext cx="9471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Evaluation</a:t>
            </a:r>
            <a:endParaRPr lang="en-US" sz="14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43992" y="1051912"/>
            <a:ext cx="13756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400" smtClean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Desicion making</a:t>
            </a:r>
            <a:endParaRPr lang="en-US" sz="140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58444" y="6241965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sz="1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7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Template 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3_PowerPoint-Template-5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P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38282</TotalTime>
  <Words>2020</Words>
  <Application>Microsoft Office PowerPoint</Application>
  <PresentationFormat>On-screen Show (4:3)</PresentationFormat>
  <Paragraphs>270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1_PowerPoint Template 2</vt:lpstr>
      <vt:lpstr>Big Data, Learning Analytics and Education </vt:lpstr>
      <vt:lpstr>Introduction</vt:lpstr>
      <vt:lpstr>Definitions</vt:lpstr>
      <vt:lpstr>Definitions</vt:lpstr>
      <vt:lpstr>Big data analytics</vt:lpstr>
      <vt:lpstr>Trends in Contemporary Education Environments</vt:lpstr>
      <vt:lpstr>Trends in Contemporary Education Environments</vt:lpstr>
      <vt:lpstr>Trends in Contemporary Education Environments</vt:lpstr>
      <vt:lpstr>General process of mining insights from big data</vt:lpstr>
      <vt:lpstr>Capabilities of an  e-learning system</vt:lpstr>
      <vt:lpstr>Why Associate Big Data and Learning Analytics Together?</vt:lpstr>
      <vt:lpstr>Benefits of Big Data and Learning Analytics</vt:lpstr>
      <vt:lpstr>Educational performances</vt:lpstr>
      <vt:lpstr>Educational performances</vt:lpstr>
      <vt:lpstr>The Application Development Framework</vt:lpstr>
      <vt:lpstr>Several technologies to handle big data</vt:lpstr>
      <vt:lpstr>Several technologies to handle big data</vt:lpstr>
      <vt:lpstr>Several technologies to handle big data</vt:lpstr>
      <vt:lpstr>several technologies to handle big data</vt:lpstr>
      <vt:lpstr>The architectural design of ecosystem</vt:lpstr>
      <vt:lpstr>Architecture framework</vt:lpstr>
      <vt:lpstr>Architecture framework</vt:lpstr>
      <vt:lpstr>Challenges of Implementation Big Data in Education</vt:lpstr>
      <vt:lpstr>Challenges of Implementation Big Data in Education</vt:lpstr>
      <vt:lpstr>Conclusions </vt:lpstr>
      <vt:lpstr>Future work </vt:lpstr>
      <vt:lpstr>Future work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Data, Learning Analytics and Education</dc:title>
  <dc:creator>Aleksandra</dc:creator>
  <cp:lastModifiedBy>Aleksandra</cp:lastModifiedBy>
  <cp:revision>111</cp:revision>
  <dcterms:created xsi:type="dcterms:W3CDTF">2015-07-28T10:08:39Z</dcterms:created>
  <dcterms:modified xsi:type="dcterms:W3CDTF">2015-08-25T21:33:46Z</dcterms:modified>
</cp:coreProperties>
</file>